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8000" autoAdjust="0"/>
  </p:normalViewPr>
  <p:slideViewPr>
    <p:cSldViewPr snapToGrid="0">
      <p:cViewPr varScale="1">
        <p:scale>
          <a:sx n="75" d="100"/>
          <a:sy n="75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25A07-52DB-4B4A-9CAC-B76E9299DBC8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948DC-C5C6-4282-9350-13978B47B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5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820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75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80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4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72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4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6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8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51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3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301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0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948DC-C5C6-4282-9350-13978B47BB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3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BBE3-9404-4949-8538-097A852E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50DC5-C466-4414-BEA2-D9F7CC532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BC41-2586-4201-983B-436FE8E9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04B62-D86A-4E84-B5E3-6D67A128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2E253-68D4-47EE-B11A-7D10F4E2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7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55B-DCF8-4F32-B1E6-D6676C82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05A2A-7E6E-44EF-989E-D190C9B20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AA609-A20E-467B-9CF4-5E73C280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FC6-AF6C-44C1-8A0D-8573FE85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CDAC8-B339-46C5-BE5B-70D14973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59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1523D-9000-4C9A-87D2-AF985D69E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27509-051F-4A23-800F-F7BC3E5FD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83AE-2734-487B-8D12-E4C511CC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03F4-856C-4F2B-B713-A9DE7E82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CB500-DF8F-4A03-89AA-96151EF3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9421-BBEB-438F-9B64-7C7B53ED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0E1B0-7C5B-42C8-88FD-2D6AB76D8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98758-A2FC-4010-BAD8-235DB3DA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9ECC0-3ECD-43C1-890E-CAEBC564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9EBA6-3409-4260-96DB-77AB631E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6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A18E-95AD-4E4F-A3DE-7AD4F7E6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19F4B-A4DA-47DA-A8A3-30D97252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8F6DD-6CAD-49C7-8639-2D8E5FD5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6E31C-D9D2-42C0-8536-F13405B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D5BEE-496A-4D2E-ADCB-B08CBEF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9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5856-5592-4594-99A8-61420484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F758-F553-4A8A-A653-CF546A4BC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68FDC-0416-4D14-A926-4F0B89DBB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94694-F1BA-498C-AFCD-4E09FF9C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CF78E-3F57-437D-BA1C-B59A9D61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A1F31-047B-42AD-AAC1-099309F4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6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29D6-ABE4-4104-B3F0-4723ED81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78A1-48A8-4F75-B91E-0EFD3997D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573C-7D1C-47A7-B923-79E4E7955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7046E-423A-46A5-B718-33FBA5E7E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77FE8-DF37-4625-B2D7-DBB7D3A8B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7658D-0DE0-4A10-AFDE-F891BDAF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86707-5E21-453A-84DE-203B19FB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275C8-9604-4F5C-85EB-62FA0E5A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5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9E77-05A8-495C-A354-B5F46CFB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56AB4-4BE5-477C-9803-EE5BA9A2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72EED-646C-472D-877F-17003279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A53E0-30CA-4B1F-9206-80AE9E3D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1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46485-93D0-4808-8321-49E331B1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70194-1070-4644-A4FA-3D4E133D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F3FE9-CD3D-45EB-9211-221FA61F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92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90BB-A31E-41DF-B9AE-E25C304B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59D4-3CA8-4498-992E-6983AD54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D1F33-33B0-44D4-A3E3-F931D3874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5CE89-4F34-445B-8CC2-3264F447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E5026-98FE-45AD-9B67-5D156526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13D59-DA1F-4B55-B3A7-3D9C1856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9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68A9-923A-45CE-8AB7-00B9042B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77AF4-35E6-48C9-8403-A7FCDE113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6E3DC-B677-4444-9333-BB384505A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E2A54-7471-454D-A507-E43491EC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0DD50-9E20-45E2-885C-94AF9998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11AC0-7886-4D40-A920-A3AECAEB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0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14EA3-A1B3-464B-85CA-9239F787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1A284-116F-42CE-B75E-2402F60F6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B2A34-DE74-4779-93FE-DB01AD501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2430-1C66-4CC1-BC01-37907C6D53F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4A102-7F3A-4EEE-8EE6-FD129D510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84595-5D55-4E47-ACEB-8B4B2BAE4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6B1F1-429C-40FD-83AA-C77379595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C051-5F3A-476B-AD38-29F087F56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07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experiences of people with learning disabilities during COVID-19</a:t>
            </a:r>
            <a:br>
              <a:rPr lang="en-GB" dirty="0">
                <a:solidFill>
                  <a:srgbClr val="2CAD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0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But not everyone had access to a computer and not everyone was comfortable using Zoom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Easy Read Image: Zoom Logo">
            <a:extLst>
              <a:ext uri="{FF2B5EF4-FFF2-40B4-BE49-F238E27FC236}">
                <a16:creationId xmlns:a16="http://schemas.microsoft.com/office/drawing/2014/main" id="{0454E267-8680-4B81-BE29-318D9F3FD9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36" y="3823282"/>
            <a:ext cx="1489537" cy="148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Easy Read Image: Computer">
            <a:extLst>
              <a:ext uri="{FF2B5EF4-FFF2-40B4-BE49-F238E27FC236}">
                <a16:creationId xmlns:a16="http://schemas.microsoft.com/office/drawing/2014/main" id="{2574F76C-A325-4FEE-9B12-391339DE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2573410" cy="17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asy Read Image: Red X over the two images of a computer and Zoom logo">
            <a:extLst>
              <a:ext uri="{FF2B5EF4-FFF2-40B4-BE49-F238E27FC236}">
                <a16:creationId xmlns:a16="http://schemas.microsoft.com/office/drawing/2014/main" id="{7B290BA7-824E-4565-A4B0-7ED05DB8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24" y="2964078"/>
            <a:ext cx="1350159" cy="13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9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 many, social care and support was removed or reduced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Lots of people relied on family carers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Easy Read Image: Carer speaking to someone">
            <a:extLst>
              <a:ext uri="{FF2B5EF4-FFF2-40B4-BE49-F238E27FC236}">
                <a16:creationId xmlns:a16="http://schemas.microsoft.com/office/drawing/2014/main" id="{3E9E8EE7-EBEB-45ED-95A2-7259FCD61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61" y="1367406"/>
            <a:ext cx="2428704" cy="2707677"/>
          </a:xfrm>
          <a:prstGeom prst="rect">
            <a:avLst/>
          </a:prstGeom>
        </p:spPr>
      </p:pic>
      <p:pic>
        <p:nvPicPr>
          <p:cNvPr id="8" name="Picture 4" descr="Easy Read Image: Red X over the image of a carer">
            <a:extLst>
              <a:ext uri="{FF2B5EF4-FFF2-40B4-BE49-F238E27FC236}">
                <a16:creationId xmlns:a16="http://schemas.microsoft.com/office/drawing/2014/main" id="{C952286A-C9B0-4530-87A1-BDBB9821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72" y="2797350"/>
            <a:ext cx="983987" cy="9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asy Read Image: Disabled woman with a family member">
            <a:extLst>
              <a:ext uri="{FF2B5EF4-FFF2-40B4-BE49-F238E27FC236}">
                <a16:creationId xmlns:a16="http://schemas.microsoft.com/office/drawing/2014/main" id="{F8617F06-1662-496E-B572-AF6EE8939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22" y="3985856"/>
            <a:ext cx="2727121" cy="28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7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was difficult to get help for problems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was difficult for people and their families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Easy Read Image: Notepad of needs, with a red X over it">
            <a:extLst>
              <a:ext uri="{FF2B5EF4-FFF2-40B4-BE49-F238E27FC236}">
                <a16:creationId xmlns:a16="http://schemas.microsoft.com/office/drawing/2014/main" id="{716D09F7-116A-4E41-9D06-E930106D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26" y="1409351"/>
            <a:ext cx="2327974" cy="2281761"/>
          </a:xfrm>
          <a:prstGeom prst="rect">
            <a:avLst/>
          </a:prstGeom>
        </p:spPr>
      </p:pic>
      <p:pic>
        <p:nvPicPr>
          <p:cNvPr id="7" name="Picture 6" descr="Easy Read Image: Three people in a house. One is crying">
            <a:extLst>
              <a:ext uri="{FF2B5EF4-FFF2-40B4-BE49-F238E27FC236}">
                <a16:creationId xmlns:a16="http://schemas.microsoft.com/office/drawing/2014/main" id="{0B1DD718-7C61-4BDD-A8C7-49D0B5E34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40" y="4081040"/>
            <a:ext cx="2838775" cy="24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People with learning disabilities were pleased to be put on the priority list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But it required a lot of advocacy to get the right to priority vaccination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6" name="Picture 6" descr="Easy Read Image: Two people giving thumbs up next to COVID vaccine">
            <a:extLst>
              <a:ext uri="{FF2B5EF4-FFF2-40B4-BE49-F238E27FC236}">
                <a16:creationId xmlns:a16="http://schemas.microsoft.com/office/drawing/2014/main" id="{D20055C2-253C-4228-9988-2A89044A7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14" y="1690688"/>
            <a:ext cx="2005986" cy="200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asy Read Image: Disabled people with blank speech bubbles above">
            <a:extLst>
              <a:ext uri="{FF2B5EF4-FFF2-40B4-BE49-F238E27FC236}">
                <a16:creationId xmlns:a16="http://schemas.microsoft.com/office/drawing/2014/main" id="{40053E40-0FBF-4F9C-9CD2-FE5465378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42" y="4215659"/>
            <a:ext cx="2545730" cy="23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0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People with learning disabilities and their families felt abandoned and forgotten by the government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Charities, disabled people’s organisations and community groups worked hard to stop problems being even worse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Easy Read Image: Someone looking down and upset">
            <a:extLst>
              <a:ext uri="{FF2B5EF4-FFF2-40B4-BE49-F238E27FC236}">
                <a16:creationId xmlns:a16="http://schemas.microsoft.com/office/drawing/2014/main" id="{434C14AC-147F-417E-A437-A452329F3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776" y="1668659"/>
            <a:ext cx="1619240" cy="2315361"/>
          </a:xfrm>
          <a:prstGeom prst="rect">
            <a:avLst/>
          </a:prstGeom>
        </p:spPr>
      </p:pic>
      <p:pic>
        <p:nvPicPr>
          <p:cNvPr id="10" name="Picture 9" descr="Easy Read Image: Group of people from organisations">
            <a:extLst>
              <a:ext uri="{FF2B5EF4-FFF2-40B4-BE49-F238E27FC236}">
                <a16:creationId xmlns:a16="http://schemas.microsoft.com/office/drawing/2014/main" id="{2CC5B1C5-7450-4DD1-9805-E948A78D8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28" y="4420998"/>
            <a:ext cx="2081188" cy="19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Disabled need priority support going forward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Government must listen to disabled people about they need during the pandemic and in the future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Easy Read Image: Disabled person highlighted with green display">
            <a:extLst>
              <a:ext uri="{FF2B5EF4-FFF2-40B4-BE49-F238E27FC236}">
                <a16:creationId xmlns:a16="http://schemas.microsoft.com/office/drawing/2014/main" id="{17ABF581-0FFE-4B41-A109-1C77DC6DC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08" y="1349804"/>
            <a:ext cx="2418122" cy="2360087"/>
          </a:xfrm>
          <a:prstGeom prst="rect">
            <a:avLst/>
          </a:prstGeom>
        </p:spPr>
      </p:pic>
      <p:pic>
        <p:nvPicPr>
          <p:cNvPr id="7" name="Picture 6" descr="Easy Read Image: Disabled man talking about his needs">
            <a:extLst>
              <a:ext uri="{FF2B5EF4-FFF2-40B4-BE49-F238E27FC236}">
                <a16:creationId xmlns:a16="http://schemas.microsoft.com/office/drawing/2014/main" id="{3AF358B0-29D9-40F3-B717-C1E1727BD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410" y="4328152"/>
            <a:ext cx="2062917" cy="21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1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939896"/>
            <a:ext cx="7331979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10 researchers from the London School of Hygiene &amp; Tropical Medicine and the University of Glasgow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specialise in disability research</a:t>
            </a:r>
          </a:p>
        </p:txBody>
      </p:sp>
      <p:pic>
        <p:nvPicPr>
          <p:cNvPr id="1026" name="Picture 2" descr="LSHTM Logo">
            <a:extLst>
              <a:ext uri="{FF2B5EF4-FFF2-40B4-BE49-F238E27FC236}">
                <a16:creationId xmlns:a16="http://schemas.microsoft.com/office/drawing/2014/main" id="{22A9E234-6141-4929-9CC5-E7DCCE86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56" y="2330365"/>
            <a:ext cx="2288822" cy="10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Glasgow Logo">
            <a:extLst>
              <a:ext uri="{FF2B5EF4-FFF2-40B4-BE49-F238E27FC236}">
                <a16:creationId xmlns:a16="http://schemas.microsoft.com/office/drawing/2014/main" id="{0555F1C9-C0F0-400B-8B0F-B5812B862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68677"/>
            <a:ext cx="2675467" cy="14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1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939896"/>
            <a:ext cx="733197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talked to 71 disabled people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 people we talked to were parents of disabled children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talked to 28 organisations that worked with disabled people</a:t>
            </a:r>
          </a:p>
        </p:txBody>
      </p:sp>
      <p:pic>
        <p:nvPicPr>
          <p:cNvPr id="4" name="Picture 3" descr="Easy Read Image: Research Participants">
            <a:extLst>
              <a:ext uri="{FF2B5EF4-FFF2-40B4-BE49-F238E27FC236}">
                <a16:creationId xmlns:a16="http://schemas.microsoft.com/office/drawing/2014/main" id="{B5B2169B-0EC3-4FDD-BDDD-0C4AB6A8B7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92" y="2134603"/>
            <a:ext cx="1603375" cy="16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asy Read Image: Group of people from organisations">
            <a:extLst>
              <a:ext uri="{FF2B5EF4-FFF2-40B4-BE49-F238E27FC236}">
                <a16:creationId xmlns:a16="http://schemas.microsoft.com/office/drawing/2014/main" id="{D0318DFA-1C8E-46F5-A2A4-282B22357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14" y="4412609"/>
            <a:ext cx="2081188" cy="19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5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 talked to people twice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Early in the pandemic and again later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asked them how COVID-19 impacted their lives</a:t>
            </a:r>
          </a:p>
        </p:txBody>
      </p:sp>
      <p:pic>
        <p:nvPicPr>
          <p:cNvPr id="8" name="Picture 7" descr="Easy Read Image: COVID-19 virus">
            <a:extLst>
              <a:ext uri="{FF2B5EF4-FFF2-40B4-BE49-F238E27FC236}">
                <a16:creationId xmlns:a16="http://schemas.microsoft.com/office/drawing/2014/main" id="{E725FF67-61DB-47DD-A283-28C426F93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35" y="4151750"/>
            <a:ext cx="2552700" cy="2009775"/>
          </a:xfrm>
          <a:prstGeom prst="rect">
            <a:avLst/>
          </a:prstGeom>
        </p:spPr>
      </p:pic>
      <p:pic>
        <p:nvPicPr>
          <p:cNvPr id="7" name="Picture 6" descr="Easy Read Image: Calendar">
            <a:extLst>
              <a:ext uri="{FF2B5EF4-FFF2-40B4-BE49-F238E27FC236}">
                <a16:creationId xmlns:a16="http://schemas.microsoft.com/office/drawing/2014/main" id="{DD1C5D59-1C32-408C-AE7C-D08B2554D06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9" y="1874459"/>
            <a:ext cx="22479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Easy Read Image: Image of two times multiplication">
            <a:extLst>
              <a:ext uri="{FF2B5EF4-FFF2-40B4-BE49-F238E27FC236}">
                <a16:creationId xmlns:a16="http://schemas.microsoft.com/office/drawing/2014/main" id="{CCFCCAF5-34C4-4BD2-BB95-36F752BBC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2"/>
          <a:stretch/>
        </p:blipFill>
        <p:spPr bwMode="auto">
          <a:xfrm>
            <a:off x="2469358" y="1941571"/>
            <a:ext cx="1370501" cy="120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find?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COVID-19 has badly affected people with learning disabilities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Government actions to stop COVID-19 spreading have badly affected people with learning disabilities</a:t>
            </a:r>
          </a:p>
        </p:txBody>
      </p:sp>
      <p:pic>
        <p:nvPicPr>
          <p:cNvPr id="4" name="Picture 3" descr="Easy Read Image: Stay at home notice">
            <a:extLst>
              <a:ext uri="{FF2B5EF4-FFF2-40B4-BE49-F238E27FC236}">
                <a16:creationId xmlns:a16="http://schemas.microsoft.com/office/drawing/2014/main" id="{3C7B9C33-D531-48B3-9DA3-8F906C3D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38" y="4044579"/>
            <a:ext cx="2171700" cy="1981200"/>
          </a:xfrm>
          <a:prstGeom prst="rect">
            <a:avLst/>
          </a:prstGeom>
        </p:spPr>
      </p:pic>
      <p:pic>
        <p:nvPicPr>
          <p:cNvPr id="9" name="Picture 8" descr="Easy Read Image: COVID-19 virus">
            <a:extLst>
              <a:ext uri="{FF2B5EF4-FFF2-40B4-BE49-F238E27FC236}">
                <a16:creationId xmlns:a16="http://schemas.microsoft.com/office/drawing/2014/main" id="{1C896FD8-0BDF-4D46-98A4-96F52EFD2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938" y="1341438"/>
            <a:ext cx="25527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0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Accessible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Information was not provided in accessible way</a:t>
            </a:r>
          </a:p>
          <a:p>
            <a:pPr marL="0" indent="0">
              <a:buNone/>
            </a:pPr>
            <a:r>
              <a:rPr lang="en-GB" dirty="0"/>
              <a:t>There was limited Easy Read information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Briefings from the government did not do enough to help people with learning disabilities know what they had to do</a:t>
            </a:r>
          </a:p>
        </p:txBody>
      </p:sp>
      <p:pic>
        <p:nvPicPr>
          <p:cNvPr id="5" name="Picture 4" descr="Easy Read Image: Matt Hancock presenting, with a question mark above him">
            <a:extLst>
              <a:ext uri="{FF2B5EF4-FFF2-40B4-BE49-F238E27FC236}">
                <a16:creationId xmlns:a16="http://schemas.microsoft.com/office/drawing/2014/main" id="{A0CC69A2-BF2D-4D88-9AF2-7A0E1FECE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68" y="3985856"/>
            <a:ext cx="2462223" cy="2491077"/>
          </a:xfrm>
          <a:prstGeom prst="rect">
            <a:avLst/>
          </a:prstGeom>
        </p:spPr>
      </p:pic>
      <p:pic>
        <p:nvPicPr>
          <p:cNvPr id="2054" name="Picture 6" descr="Easy Read Image: Easy read leaflet">
            <a:extLst>
              <a:ext uri="{FF2B5EF4-FFF2-40B4-BE49-F238E27FC236}">
                <a16:creationId xmlns:a16="http://schemas.microsoft.com/office/drawing/2014/main" id="{4925331A-EAE9-4333-82FF-1384C535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1681"/>
            <a:ext cx="1670761" cy="194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asy Read Image: Red X over the easy read leaflet image">
            <a:extLst>
              <a:ext uri="{FF2B5EF4-FFF2-40B4-BE49-F238E27FC236}">
                <a16:creationId xmlns:a16="http://schemas.microsoft.com/office/drawing/2014/main" id="{CE59BE13-B2A3-4ED4-BE32-281C1A76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73" y="2445013"/>
            <a:ext cx="983987" cy="9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Accessible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Disabled people’s organisations and other groups played a big role in helping people get the right information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example, Books Beyond Words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Easy Read Image: Easy read leaflet">
            <a:extLst>
              <a:ext uri="{FF2B5EF4-FFF2-40B4-BE49-F238E27FC236}">
                <a16:creationId xmlns:a16="http://schemas.microsoft.com/office/drawing/2014/main" id="{76BE5B5E-8F51-4456-A4DE-97801685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9981"/>
            <a:ext cx="2509744" cy="2472523"/>
          </a:xfrm>
          <a:prstGeom prst="rect">
            <a:avLst/>
          </a:prstGeom>
        </p:spPr>
      </p:pic>
      <p:pic>
        <p:nvPicPr>
          <p:cNvPr id="8" name="Picture 7" descr="Easy Read Image: Illustrated cover image for the Beyond Words book 'Beating the Virus'">
            <a:extLst>
              <a:ext uri="{FF2B5EF4-FFF2-40B4-BE49-F238E27FC236}">
                <a16:creationId xmlns:a16="http://schemas.microsoft.com/office/drawing/2014/main" id="{32486658-81A7-4D9E-8125-0BB6A1BC6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01" y="4109184"/>
            <a:ext cx="1790341" cy="25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5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Daily activities had to stop and this disrupted people’s routines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People felt lonely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Easy Read Image: Someone bored at home">
            <a:extLst>
              <a:ext uri="{FF2B5EF4-FFF2-40B4-BE49-F238E27FC236}">
                <a16:creationId xmlns:a16="http://schemas.microsoft.com/office/drawing/2014/main" id="{66141849-7166-4B68-8011-6CA45AD02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65" y="1751464"/>
            <a:ext cx="2105638" cy="2159792"/>
          </a:xfrm>
          <a:prstGeom prst="rect">
            <a:avLst/>
          </a:prstGeom>
        </p:spPr>
      </p:pic>
      <p:pic>
        <p:nvPicPr>
          <p:cNvPr id="6" name="Picture 5" descr="Easy Read Image: Someone looking down and upset">
            <a:extLst>
              <a:ext uri="{FF2B5EF4-FFF2-40B4-BE49-F238E27FC236}">
                <a16:creationId xmlns:a16="http://schemas.microsoft.com/office/drawing/2014/main" id="{A5D80FB5-0663-462F-B3EA-1E476D8E5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565" y="4089478"/>
            <a:ext cx="2389950" cy="25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8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D6-5973-4473-9FFC-CDB8AA19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AA1-0304-433B-B709-E9CD7249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21" y="1810187"/>
            <a:ext cx="733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Charities and community groups worked hard to provide support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Organisations provided Zoom activities, such as online cooking classes and book clubs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Easy Read Image: Zoom logo">
            <a:extLst>
              <a:ext uri="{FF2B5EF4-FFF2-40B4-BE49-F238E27FC236}">
                <a16:creationId xmlns:a16="http://schemas.microsoft.com/office/drawing/2014/main" id="{0454E267-8680-4B81-BE29-318D9F3FD9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34" y="4511442"/>
            <a:ext cx="1489537" cy="148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asy Read Image: Disabled man holding a sign with a green tick">
            <a:extLst>
              <a:ext uri="{FF2B5EF4-FFF2-40B4-BE49-F238E27FC236}">
                <a16:creationId xmlns:a16="http://schemas.microsoft.com/office/drawing/2014/main" id="{7CFE763A-710F-4AF0-A077-2CA78D419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169" y="1367414"/>
            <a:ext cx="2115206" cy="269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1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370</Words>
  <Application>Microsoft Office PowerPoint</Application>
  <PresentationFormat>Widescreen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Office Theme</vt:lpstr>
      <vt:lpstr>The experiences of people with learning disabilities during COVID-19 </vt:lpstr>
      <vt:lpstr>Who we are?</vt:lpstr>
      <vt:lpstr>What did we do?</vt:lpstr>
      <vt:lpstr>What did we do?</vt:lpstr>
      <vt:lpstr>What did we find?</vt:lpstr>
      <vt:lpstr>Accessible information</vt:lpstr>
      <vt:lpstr>Accessible information</vt:lpstr>
      <vt:lpstr>Daily activities</vt:lpstr>
      <vt:lpstr>Daily activities</vt:lpstr>
      <vt:lpstr>Daily activities</vt:lpstr>
      <vt:lpstr>Social care</vt:lpstr>
      <vt:lpstr>Social care</vt:lpstr>
      <vt:lpstr>Vaccination</vt:lpstr>
      <vt:lpstr>Conclusion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experiences of people with learning disabilities during COVID-19</dc:title>
  <dc:creator>Nathaniel Scherer</dc:creator>
  <cp:lastModifiedBy>Nathaniel Scherer</cp:lastModifiedBy>
  <cp:revision>20</cp:revision>
  <dcterms:created xsi:type="dcterms:W3CDTF">2021-07-05T16:00:48Z</dcterms:created>
  <dcterms:modified xsi:type="dcterms:W3CDTF">2021-07-12T12:12:03Z</dcterms:modified>
</cp:coreProperties>
</file>