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64" r:id="rId5"/>
    <p:sldMasterId id="2147483677" r:id="rId6"/>
  </p:sldMasterIdLst>
  <p:notesMasterIdLst>
    <p:notesMasterId r:id="rId16"/>
  </p:notesMasterIdLst>
  <p:handoutMasterIdLst>
    <p:handoutMasterId r:id="rId17"/>
  </p:handoutMasterIdLst>
  <p:sldIdLst>
    <p:sldId id="280" r:id="rId7"/>
    <p:sldId id="381" r:id="rId8"/>
    <p:sldId id="3513" r:id="rId9"/>
    <p:sldId id="384" r:id="rId10"/>
    <p:sldId id="386" r:id="rId11"/>
    <p:sldId id="368" r:id="rId12"/>
    <p:sldId id="1384" r:id="rId13"/>
    <p:sldId id="3514" r:id="rId14"/>
    <p:sldId id="387"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Slides" id="{D9F8F280-917B-4379-A2E4-6DC6D637DE37}">
          <p14:sldIdLst>
            <p14:sldId id="280"/>
            <p14:sldId id="381"/>
            <p14:sldId id="3513"/>
            <p14:sldId id="384"/>
            <p14:sldId id="386"/>
            <p14:sldId id="368"/>
            <p14:sldId id="1384"/>
            <p14:sldId id="3514"/>
            <p14:sldId id="387"/>
          </p14:sldIdLst>
        </p14:section>
        <p14:section name="Slide Templates" id="{54A413E6-B2DB-45FC-8D8A-1507E05868B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ren Franklin" initials="LF" lastIdx="1" clrIdx="0">
    <p:extLst>
      <p:ext uri="{19B8F6BF-5375-455C-9EA6-DF929625EA0E}">
        <p15:presenceInfo xmlns:p15="http://schemas.microsoft.com/office/powerpoint/2012/main" userId="S::Lauren.Franklin@bitc.org.uk::ee5fdcbe-7f2c-4faf-b865-649916bed1c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429"/>
    <p:restoredTop sz="75352" autoAdjust="0"/>
  </p:normalViewPr>
  <p:slideViewPr>
    <p:cSldViewPr snapToGrid="0" showGuides="1">
      <p:cViewPr varScale="1">
        <p:scale>
          <a:sx n="91" d="100"/>
          <a:sy n="91" d="100"/>
        </p:scale>
        <p:origin x="1616" y="184"/>
      </p:cViewPr>
      <p:guideLst/>
    </p:cSldViewPr>
  </p:slideViewPr>
  <p:notesTextViewPr>
    <p:cViewPr>
      <p:scale>
        <a:sx n="1" d="1"/>
        <a:sy n="1" d="1"/>
      </p:scale>
      <p:origin x="0" y="0"/>
    </p:cViewPr>
  </p:notesTextViewPr>
  <p:notesViewPr>
    <p:cSldViewPr snapToGrid="0" showGuide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slide" Target="slides/slide9.xml"/><Relationship Id="rId23"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ily McLeish" userId="8e74156a-33a1-41f4-9aec-3b3f046c10df" providerId="ADAL" clId="{69E4887C-E61A-8445-A5B3-7E7F44A64407}"/>
    <pc:docChg chg="custSel modSld">
      <pc:chgData name="Emily McLeish" userId="8e74156a-33a1-41f4-9aec-3b3f046c10df" providerId="ADAL" clId="{69E4887C-E61A-8445-A5B3-7E7F44A64407}" dt="2021-07-09T13:59:34.348" v="88" actId="20577"/>
      <pc:docMkLst>
        <pc:docMk/>
      </pc:docMkLst>
      <pc:sldChg chg="modSp mod">
        <pc:chgData name="Emily McLeish" userId="8e74156a-33a1-41f4-9aec-3b3f046c10df" providerId="ADAL" clId="{69E4887C-E61A-8445-A5B3-7E7F44A64407}" dt="2021-07-09T13:57:04.182" v="67" actId="20577"/>
        <pc:sldMkLst>
          <pc:docMk/>
          <pc:sldMk cId="2249196630" sldId="280"/>
        </pc:sldMkLst>
        <pc:spChg chg="mod">
          <ac:chgData name="Emily McLeish" userId="8e74156a-33a1-41f4-9aec-3b3f046c10df" providerId="ADAL" clId="{69E4887C-E61A-8445-A5B3-7E7F44A64407}" dt="2021-07-09T13:56:04.163" v="0" actId="20577"/>
          <ac:spMkLst>
            <pc:docMk/>
            <pc:sldMk cId="2249196630" sldId="280"/>
            <ac:spMk id="2" creationId="{CF306123-50F9-444D-8B3A-0BE559546F4E}"/>
          </ac:spMkLst>
        </pc:spChg>
        <pc:spChg chg="mod">
          <ac:chgData name="Emily McLeish" userId="8e74156a-33a1-41f4-9aec-3b3f046c10df" providerId="ADAL" clId="{69E4887C-E61A-8445-A5B3-7E7F44A64407}" dt="2021-07-09T13:57:04.182" v="67" actId="20577"/>
          <ac:spMkLst>
            <pc:docMk/>
            <pc:sldMk cId="2249196630" sldId="280"/>
            <ac:spMk id="8" creationId="{327ECA3B-B554-AB43-80D2-B626761F01C8}"/>
          </ac:spMkLst>
        </pc:spChg>
      </pc:sldChg>
      <pc:sldChg chg="modNotesTx">
        <pc:chgData name="Emily McLeish" userId="8e74156a-33a1-41f4-9aec-3b3f046c10df" providerId="ADAL" clId="{69E4887C-E61A-8445-A5B3-7E7F44A64407}" dt="2021-07-09T13:58:02.738" v="71" actId="20577"/>
        <pc:sldMkLst>
          <pc:docMk/>
          <pc:sldMk cId="2722579455" sldId="381"/>
        </pc:sldMkLst>
      </pc:sldChg>
      <pc:sldChg chg="modSp mod">
        <pc:chgData name="Emily McLeish" userId="8e74156a-33a1-41f4-9aec-3b3f046c10df" providerId="ADAL" clId="{69E4887C-E61A-8445-A5B3-7E7F44A64407}" dt="2021-07-09T13:58:30.110" v="73" actId="20577"/>
        <pc:sldMkLst>
          <pc:docMk/>
          <pc:sldMk cId="1257975992" sldId="384"/>
        </pc:sldMkLst>
        <pc:spChg chg="mod">
          <ac:chgData name="Emily McLeish" userId="8e74156a-33a1-41f4-9aec-3b3f046c10df" providerId="ADAL" clId="{69E4887C-E61A-8445-A5B3-7E7F44A64407}" dt="2021-07-09T13:58:30.110" v="73" actId="20577"/>
          <ac:spMkLst>
            <pc:docMk/>
            <pc:sldMk cId="1257975992" sldId="384"/>
            <ac:spMk id="12" creationId="{9DF4C86A-9736-5347-8C9D-BD8D2F4A94F5}"/>
          </ac:spMkLst>
        </pc:spChg>
        <pc:picChg chg="mod">
          <ac:chgData name="Emily McLeish" userId="8e74156a-33a1-41f4-9aec-3b3f046c10df" providerId="ADAL" clId="{69E4887C-E61A-8445-A5B3-7E7F44A64407}" dt="2021-07-09T13:58:18.652" v="72" actId="29295"/>
          <ac:picMkLst>
            <pc:docMk/>
            <pc:sldMk cId="1257975992" sldId="384"/>
            <ac:picMk id="4" creationId="{7079D29F-B420-E34C-BB35-C52D58AEEA8D}"/>
          </ac:picMkLst>
        </pc:picChg>
      </pc:sldChg>
      <pc:sldChg chg="modNotesTx">
        <pc:chgData name="Emily McLeish" userId="8e74156a-33a1-41f4-9aec-3b3f046c10df" providerId="ADAL" clId="{69E4887C-E61A-8445-A5B3-7E7F44A64407}" dt="2021-07-09T13:59:34.348" v="88" actId="20577"/>
        <pc:sldMkLst>
          <pc:docMk/>
          <pc:sldMk cId="3521430376" sldId="1384"/>
        </pc:sldMkLst>
      </pc:sldChg>
    </pc:docChg>
  </pc:docChgLst>
  <pc:docChgLst>
    <pc:chgData name="Emily McLeish" userId="8e74156a-33a1-41f4-9aec-3b3f046c10df" providerId="ADAL" clId="{66978C73-A372-5443-9BFC-FC302ED5B1E2}"/>
    <pc:docChg chg="undo custSel addSld modSld sldOrd modMainMaster modSection">
      <pc:chgData name="Emily McLeish" userId="8e74156a-33a1-41f4-9aec-3b3f046c10df" providerId="ADAL" clId="{66978C73-A372-5443-9BFC-FC302ED5B1E2}" dt="2021-07-08T11:52:19.214" v="2931" actId="20577"/>
      <pc:docMkLst>
        <pc:docMk/>
      </pc:docMkLst>
      <pc:sldChg chg="ord modNotesTx">
        <pc:chgData name="Emily McLeish" userId="8e74156a-33a1-41f4-9aec-3b3f046c10df" providerId="ADAL" clId="{66978C73-A372-5443-9BFC-FC302ED5B1E2}" dt="2021-07-07T09:57:10.534" v="786" actId="20577"/>
        <pc:sldMkLst>
          <pc:docMk/>
          <pc:sldMk cId="3717980766" sldId="368"/>
        </pc:sldMkLst>
      </pc:sldChg>
      <pc:sldChg chg="addSp delSp modSp add mod modNotesTx">
        <pc:chgData name="Emily McLeish" userId="8e74156a-33a1-41f4-9aec-3b3f046c10df" providerId="ADAL" clId="{66978C73-A372-5443-9BFC-FC302ED5B1E2}" dt="2021-07-07T10:41:16.692" v="1975" actId="20577"/>
        <pc:sldMkLst>
          <pc:docMk/>
          <pc:sldMk cId="2722579455" sldId="381"/>
        </pc:sldMkLst>
        <pc:spChg chg="mod">
          <ac:chgData name="Emily McLeish" userId="8e74156a-33a1-41f4-9aec-3b3f046c10df" providerId="ADAL" clId="{66978C73-A372-5443-9BFC-FC302ED5B1E2}" dt="2021-07-07T10:41:16.692" v="1975" actId="20577"/>
          <ac:spMkLst>
            <pc:docMk/>
            <pc:sldMk cId="2722579455" sldId="381"/>
            <ac:spMk id="2" creationId="{478F0B18-1B32-4ACB-A72A-7C1EDB1430E5}"/>
          </ac:spMkLst>
        </pc:spChg>
        <pc:spChg chg="del">
          <ac:chgData name="Emily McLeish" userId="8e74156a-33a1-41f4-9aec-3b3f046c10df" providerId="ADAL" clId="{66978C73-A372-5443-9BFC-FC302ED5B1E2}" dt="2021-07-07T09:50:03.750" v="470" actId="478"/>
          <ac:spMkLst>
            <pc:docMk/>
            <pc:sldMk cId="2722579455" sldId="381"/>
            <ac:spMk id="4" creationId="{729C784B-2F0D-4708-99FA-88760F895771}"/>
          </ac:spMkLst>
        </pc:spChg>
        <pc:spChg chg="add mod">
          <ac:chgData name="Emily McLeish" userId="8e74156a-33a1-41f4-9aec-3b3f046c10df" providerId="ADAL" clId="{66978C73-A372-5443-9BFC-FC302ED5B1E2}" dt="2021-07-07T10:41:07.282" v="1972" actId="1076"/>
          <ac:spMkLst>
            <pc:docMk/>
            <pc:sldMk cId="2722579455" sldId="381"/>
            <ac:spMk id="5" creationId="{CC1B434F-3781-7E48-A12A-D99FAA6D2E94}"/>
          </ac:spMkLst>
        </pc:spChg>
        <pc:spChg chg="del mod">
          <ac:chgData name="Emily McLeish" userId="8e74156a-33a1-41f4-9aec-3b3f046c10df" providerId="ADAL" clId="{66978C73-A372-5443-9BFC-FC302ED5B1E2}" dt="2021-07-07T09:40:13.497" v="193" actId="478"/>
          <ac:spMkLst>
            <pc:docMk/>
            <pc:sldMk cId="2722579455" sldId="381"/>
            <ac:spMk id="30" creationId="{668BD7BA-E6FC-4F9B-BBA2-82D463D6BF09}"/>
          </ac:spMkLst>
        </pc:spChg>
        <pc:spChg chg="del">
          <ac:chgData name="Emily McLeish" userId="8e74156a-33a1-41f4-9aec-3b3f046c10df" providerId="ADAL" clId="{66978C73-A372-5443-9BFC-FC302ED5B1E2}" dt="2021-07-07T08:58:14.580" v="56" actId="478"/>
          <ac:spMkLst>
            <pc:docMk/>
            <pc:sldMk cId="2722579455" sldId="381"/>
            <ac:spMk id="37" creationId="{605BC2D7-B087-4740-B046-3287B0F12829}"/>
          </ac:spMkLst>
        </pc:spChg>
        <pc:picChg chg="del">
          <ac:chgData name="Emily McLeish" userId="8e74156a-33a1-41f4-9aec-3b3f046c10df" providerId="ADAL" clId="{66978C73-A372-5443-9BFC-FC302ED5B1E2}" dt="2021-07-07T08:58:19.146" v="59" actId="478"/>
          <ac:picMkLst>
            <pc:docMk/>
            <pc:sldMk cId="2722579455" sldId="381"/>
            <ac:picMk id="10" creationId="{3C59315A-7A5D-40B4-92F4-7CCF8266CD03}"/>
          </ac:picMkLst>
        </pc:picChg>
        <pc:picChg chg="del">
          <ac:chgData name="Emily McLeish" userId="8e74156a-33a1-41f4-9aec-3b3f046c10df" providerId="ADAL" clId="{66978C73-A372-5443-9BFC-FC302ED5B1E2}" dt="2021-07-07T08:58:17.729" v="58" actId="478"/>
          <ac:picMkLst>
            <pc:docMk/>
            <pc:sldMk cId="2722579455" sldId="381"/>
            <ac:picMk id="3074" creationId="{D510F593-D786-4B56-84D4-4B7F0E99072F}"/>
          </ac:picMkLst>
        </pc:picChg>
        <pc:picChg chg="del">
          <ac:chgData name="Emily McLeish" userId="8e74156a-33a1-41f4-9aec-3b3f046c10df" providerId="ADAL" clId="{66978C73-A372-5443-9BFC-FC302ED5B1E2}" dt="2021-07-07T08:58:15.685" v="57" actId="478"/>
          <ac:picMkLst>
            <pc:docMk/>
            <pc:sldMk cId="2722579455" sldId="381"/>
            <ac:picMk id="3076" creationId="{E27E1FB8-8732-473A-A628-1891C248EE7D}"/>
          </ac:picMkLst>
        </pc:picChg>
      </pc:sldChg>
      <pc:sldChg chg="modSp mod modNotesTx">
        <pc:chgData name="Emily McLeish" userId="8e74156a-33a1-41f4-9aec-3b3f046c10df" providerId="ADAL" clId="{66978C73-A372-5443-9BFC-FC302ED5B1E2}" dt="2021-07-07T10:44:06.897" v="2068" actId="14100"/>
        <pc:sldMkLst>
          <pc:docMk/>
          <pc:sldMk cId="1257975992" sldId="384"/>
        </pc:sldMkLst>
        <pc:spChg chg="mod">
          <ac:chgData name="Emily McLeish" userId="8e74156a-33a1-41f4-9aec-3b3f046c10df" providerId="ADAL" clId="{66978C73-A372-5443-9BFC-FC302ED5B1E2}" dt="2021-07-07T09:52:23.108" v="539" actId="14100"/>
          <ac:spMkLst>
            <pc:docMk/>
            <pc:sldMk cId="1257975992" sldId="384"/>
            <ac:spMk id="7" creationId="{F33A15D9-C1DE-F243-9871-EB5E2FE80E3C}"/>
          </ac:spMkLst>
        </pc:spChg>
        <pc:spChg chg="mod">
          <ac:chgData name="Emily McLeish" userId="8e74156a-33a1-41f4-9aec-3b3f046c10df" providerId="ADAL" clId="{66978C73-A372-5443-9BFC-FC302ED5B1E2}" dt="2021-07-07T10:44:06.897" v="2068" actId="14100"/>
          <ac:spMkLst>
            <pc:docMk/>
            <pc:sldMk cId="1257975992" sldId="384"/>
            <ac:spMk id="12" creationId="{9DF4C86A-9736-5347-8C9D-BD8D2F4A94F5}"/>
          </ac:spMkLst>
        </pc:spChg>
        <pc:picChg chg="mod modCrop">
          <ac:chgData name="Emily McLeish" userId="8e74156a-33a1-41f4-9aec-3b3f046c10df" providerId="ADAL" clId="{66978C73-A372-5443-9BFC-FC302ED5B1E2}" dt="2021-07-07T10:43:46.941" v="2065" actId="1035"/>
          <ac:picMkLst>
            <pc:docMk/>
            <pc:sldMk cId="1257975992" sldId="384"/>
            <ac:picMk id="4" creationId="{7079D29F-B420-E34C-BB35-C52D58AEEA8D}"/>
          </ac:picMkLst>
        </pc:picChg>
      </pc:sldChg>
      <pc:sldChg chg="modSp mod">
        <pc:chgData name="Emily McLeish" userId="8e74156a-33a1-41f4-9aec-3b3f046c10df" providerId="ADAL" clId="{66978C73-A372-5443-9BFC-FC302ED5B1E2}" dt="2021-07-07T08:53:02.528" v="44" actId="14100"/>
        <pc:sldMkLst>
          <pc:docMk/>
          <pc:sldMk cId="3318714391" sldId="386"/>
        </pc:sldMkLst>
        <pc:spChg chg="mod">
          <ac:chgData name="Emily McLeish" userId="8e74156a-33a1-41f4-9aec-3b3f046c10df" providerId="ADAL" clId="{66978C73-A372-5443-9BFC-FC302ED5B1E2}" dt="2021-07-07T08:53:02.528" v="44" actId="14100"/>
          <ac:spMkLst>
            <pc:docMk/>
            <pc:sldMk cId="3318714391" sldId="386"/>
            <ac:spMk id="6" creationId="{BEEDA299-F1EC-47FF-82EE-C8747894E3DE}"/>
          </ac:spMkLst>
        </pc:spChg>
        <pc:spChg chg="mod">
          <ac:chgData name="Emily McLeish" userId="8e74156a-33a1-41f4-9aec-3b3f046c10df" providerId="ADAL" clId="{66978C73-A372-5443-9BFC-FC302ED5B1E2}" dt="2021-07-07T08:53:00.177" v="43" actId="1076"/>
          <ac:spMkLst>
            <pc:docMk/>
            <pc:sldMk cId="3318714391" sldId="386"/>
            <ac:spMk id="7" creationId="{9AB9C3D9-9256-C141-A252-4516B896C5DF}"/>
          </ac:spMkLst>
        </pc:spChg>
      </pc:sldChg>
      <pc:sldChg chg="modSp mod modNotesTx">
        <pc:chgData name="Emily McLeish" userId="8e74156a-33a1-41f4-9aec-3b3f046c10df" providerId="ADAL" clId="{66978C73-A372-5443-9BFC-FC302ED5B1E2}" dt="2021-07-07T10:47:33.834" v="2115" actId="20577"/>
        <pc:sldMkLst>
          <pc:docMk/>
          <pc:sldMk cId="1265588303" sldId="387"/>
        </pc:sldMkLst>
        <pc:spChg chg="mod">
          <ac:chgData name="Emily McLeish" userId="8e74156a-33a1-41f4-9aec-3b3f046c10df" providerId="ADAL" clId="{66978C73-A372-5443-9BFC-FC302ED5B1E2}" dt="2021-07-07T10:47:25.469" v="2114" actId="14100"/>
          <ac:spMkLst>
            <pc:docMk/>
            <pc:sldMk cId="1265588303" sldId="387"/>
            <ac:spMk id="3" creationId="{7B20FDC4-8D2E-BC44-8DA9-CF08CFAB4184}"/>
          </ac:spMkLst>
        </pc:spChg>
      </pc:sldChg>
      <pc:sldChg chg="addSp delSp modSp add mod modClrScheme chgLayout modNotesTx">
        <pc:chgData name="Emily McLeish" userId="8e74156a-33a1-41f4-9aec-3b3f046c10df" providerId="ADAL" clId="{66978C73-A372-5443-9BFC-FC302ED5B1E2}" dt="2021-07-07T10:58:02.914" v="2858" actId="14100"/>
        <pc:sldMkLst>
          <pc:docMk/>
          <pc:sldMk cId="3521430376" sldId="1384"/>
        </pc:sldMkLst>
        <pc:spChg chg="mod">
          <ac:chgData name="Emily McLeish" userId="8e74156a-33a1-41f4-9aec-3b3f046c10df" providerId="ADAL" clId="{66978C73-A372-5443-9BFC-FC302ED5B1E2}" dt="2021-07-07T09:35:34.323" v="154" actId="164"/>
          <ac:spMkLst>
            <pc:docMk/>
            <pc:sldMk cId="3521430376" sldId="1384"/>
            <ac:spMk id="2" creationId="{A4F291A3-CD91-DE40-9055-E4106633F897}"/>
          </ac:spMkLst>
        </pc:spChg>
        <pc:spChg chg="del">
          <ac:chgData name="Emily McLeish" userId="8e74156a-33a1-41f4-9aec-3b3f046c10df" providerId="ADAL" clId="{66978C73-A372-5443-9BFC-FC302ED5B1E2}" dt="2021-07-07T09:37:27.728" v="164" actId="478"/>
          <ac:spMkLst>
            <pc:docMk/>
            <pc:sldMk cId="3521430376" sldId="1384"/>
            <ac:spMk id="3" creationId="{4EFBC5C5-4B72-B549-9C7F-E3714FE7BACC}"/>
          </ac:spMkLst>
        </pc:spChg>
        <pc:spChg chg="del">
          <ac:chgData name="Emily McLeish" userId="8e74156a-33a1-41f4-9aec-3b3f046c10df" providerId="ADAL" clId="{66978C73-A372-5443-9BFC-FC302ED5B1E2}" dt="2021-07-07T09:37:27.728" v="164" actId="478"/>
          <ac:spMkLst>
            <pc:docMk/>
            <pc:sldMk cId="3521430376" sldId="1384"/>
            <ac:spMk id="4" creationId="{59784973-0051-415F-9BEF-A6AA7763E032}"/>
          </ac:spMkLst>
        </pc:spChg>
        <pc:spChg chg="del">
          <ac:chgData name="Emily McLeish" userId="8e74156a-33a1-41f4-9aec-3b3f046c10df" providerId="ADAL" clId="{66978C73-A372-5443-9BFC-FC302ED5B1E2}" dt="2021-07-07T09:37:32.144" v="165" actId="478"/>
          <ac:spMkLst>
            <pc:docMk/>
            <pc:sldMk cId="3521430376" sldId="1384"/>
            <ac:spMk id="5" creationId="{3640FDAA-7E16-4217-B36F-A1E14B7FC5E9}"/>
          </ac:spMkLst>
        </pc:spChg>
        <pc:spChg chg="add mod">
          <ac:chgData name="Emily McLeish" userId="8e74156a-33a1-41f4-9aec-3b3f046c10df" providerId="ADAL" clId="{66978C73-A372-5443-9BFC-FC302ED5B1E2}" dt="2021-07-07T09:35:34.323" v="154" actId="164"/>
          <ac:spMkLst>
            <pc:docMk/>
            <pc:sldMk cId="3521430376" sldId="1384"/>
            <ac:spMk id="6" creationId="{25F03AB8-6176-0C45-A2C8-B395A86CD32D}"/>
          </ac:spMkLst>
        </pc:spChg>
        <pc:spChg chg="add del mod">
          <ac:chgData name="Emily McLeish" userId="8e74156a-33a1-41f4-9aec-3b3f046c10df" providerId="ADAL" clId="{66978C73-A372-5443-9BFC-FC302ED5B1E2}" dt="2021-07-07T09:29:55.345" v="87" actId="478"/>
          <ac:spMkLst>
            <pc:docMk/>
            <pc:sldMk cId="3521430376" sldId="1384"/>
            <ac:spMk id="7" creationId="{7E2FF6CD-BAB3-6B4C-87E0-9CEA46EB5CFF}"/>
          </ac:spMkLst>
        </pc:spChg>
        <pc:spChg chg="del">
          <ac:chgData name="Emily McLeish" userId="8e74156a-33a1-41f4-9aec-3b3f046c10df" providerId="ADAL" clId="{66978C73-A372-5443-9BFC-FC302ED5B1E2}" dt="2021-07-07T08:53:48.860" v="49" actId="478"/>
          <ac:spMkLst>
            <pc:docMk/>
            <pc:sldMk cId="3521430376" sldId="1384"/>
            <ac:spMk id="13" creationId="{41E7CF88-E427-44F3-BAC4-B3C96801FA1F}"/>
          </ac:spMkLst>
        </pc:spChg>
        <pc:spChg chg="add mod">
          <ac:chgData name="Emily McLeish" userId="8e74156a-33a1-41f4-9aec-3b3f046c10df" providerId="ADAL" clId="{66978C73-A372-5443-9BFC-FC302ED5B1E2}" dt="2021-07-07T09:35:34.323" v="154" actId="164"/>
          <ac:spMkLst>
            <pc:docMk/>
            <pc:sldMk cId="3521430376" sldId="1384"/>
            <ac:spMk id="14" creationId="{5AAC98B6-96CD-3847-9B84-0049B8F5F09C}"/>
          </ac:spMkLst>
        </pc:spChg>
        <pc:spChg chg="del mod">
          <ac:chgData name="Emily McLeish" userId="8e74156a-33a1-41f4-9aec-3b3f046c10df" providerId="ADAL" clId="{66978C73-A372-5443-9BFC-FC302ED5B1E2}" dt="2021-07-07T10:54:20.436" v="2834" actId="478"/>
          <ac:spMkLst>
            <pc:docMk/>
            <pc:sldMk cId="3521430376" sldId="1384"/>
            <ac:spMk id="21" creationId="{5EDD8323-3501-41D6-BDD3-67E8D4B4FDAF}"/>
          </ac:spMkLst>
        </pc:spChg>
        <pc:spChg chg="add mod">
          <ac:chgData name="Emily McLeish" userId="8e74156a-33a1-41f4-9aec-3b3f046c10df" providerId="ADAL" clId="{66978C73-A372-5443-9BFC-FC302ED5B1E2}" dt="2021-07-07T09:35:34.323" v="154" actId="164"/>
          <ac:spMkLst>
            <pc:docMk/>
            <pc:sldMk cId="3521430376" sldId="1384"/>
            <ac:spMk id="23" creationId="{A61E3370-25E7-5F42-80AE-AB52F3668C16}"/>
          </ac:spMkLst>
        </pc:spChg>
        <pc:spChg chg="mod ord">
          <ac:chgData name="Emily McLeish" userId="8e74156a-33a1-41f4-9aec-3b3f046c10df" providerId="ADAL" clId="{66978C73-A372-5443-9BFC-FC302ED5B1E2}" dt="2021-07-07T10:56:39.483" v="2846" actId="700"/>
          <ac:spMkLst>
            <pc:docMk/>
            <pc:sldMk cId="3521430376" sldId="1384"/>
            <ac:spMk id="35" creationId="{7D2B4ADF-2BA1-4361-8571-2B4AA21333FC}"/>
          </ac:spMkLst>
        </pc:spChg>
        <pc:spChg chg="mod ord">
          <ac:chgData name="Emily McLeish" userId="8e74156a-33a1-41f4-9aec-3b3f046c10df" providerId="ADAL" clId="{66978C73-A372-5443-9BFC-FC302ED5B1E2}" dt="2021-07-07T10:58:02.914" v="2858" actId="14100"/>
          <ac:spMkLst>
            <pc:docMk/>
            <pc:sldMk cId="3521430376" sldId="1384"/>
            <ac:spMk id="36" creationId="{EAEE1615-E846-44C1-823D-540E00AC8852}"/>
          </ac:spMkLst>
        </pc:spChg>
        <pc:grpChg chg="add mod">
          <ac:chgData name="Emily McLeish" userId="8e74156a-33a1-41f4-9aec-3b3f046c10df" providerId="ADAL" clId="{66978C73-A372-5443-9BFC-FC302ED5B1E2}" dt="2021-07-07T10:56:58.823" v="2849" actId="1038"/>
          <ac:grpSpMkLst>
            <pc:docMk/>
            <pc:sldMk cId="3521430376" sldId="1384"/>
            <ac:grpSpMk id="18" creationId="{04C12130-343C-F844-9DA6-59FF22250421}"/>
          </ac:grpSpMkLst>
        </pc:grpChg>
        <pc:picChg chg="add mod modCrop">
          <ac:chgData name="Emily McLeish" userId="8e74156a-33a1-41f4-9aec-3b3f046c10df" providerId="ADAL" clId="{66978C73-A372-5443-9BFC-FC302ED5B1E2}" dt="2021-07-07T09:35:34.323" v="154" actId="164"/>
          <ac:picMkLst>
            <pc:docMk/>
            <pc:sldMk cId="3521430376" sldId="1384"/>
            <ac:picMk id="9" creationId="{24C9343A-A5C6-CD48-B5A0-A521C005BB13}"/>
          </ac:picMkLst>
        </pc:picChg>
        <pc:picChg chg="add mod modCrop">
          <ac:chgData name="Emily McLeish" userId="8e74156a-33a1-41f4-9aec-3b3f046c10df" providerId="ADAL" clId="{66978C73-A372-5443-9BFC-FC302ED5B1E2}" dt="2021-07-07T09:35:34.323" v="154" actId="164"/>
          <ac:picMkLst>
            <pc:docMk/>
            <pc:sldMk cId="3521430376" sldId="1384"/>
            <ac:picMk id="11" creationId="{54CA9553-0215-884B-96E8-295A7F38866A}"/>
          </ac:picMkLst>
        </pc:picChg>
        <pc:picChg chg="del">
          <ac:chgData name="Emily McLeish" userId="8e74156a-33a1-41f4-9aec-3b3f046c10df" providerId="ADAL" clId="{66978C73-A372-5443-9BFC-FC302ED5B1E2}" dt="2021-07-07T08:53:50.817" v="51" actId="478"/>
          <ac:picMkLst>
            <pc:docMk/>
            <pc:sldMk cId="3521430376" sldId="1384"/>
            <ac:picMk id="12" creationId="{29C05EF5-7488-484F-86B1-91315EF0055F}"/>
          </ac:picMkLst>
        </pc:picChg>
        <pc:picChg chg="add del mod">
          <ac:chgData name="Emily McLeish" userId="8e74156a-33a1-41f4-9aec-3b3f046c10df" providerId="ADAL" clId="{66978C73-A372-5443-9BFC-FC302ED5B1E2}" dt="2021-07-07T10:57:00.957" v="2850" actId="478"/>
          <ac:picMkLst>
            <pc:docMk/>
            <pc:sldMk cId="3521430376" sldId="1384"/>
            <ac:picMk id="20" creationId="{A7E62021-1605-F14F-AC39-46474BAC6120}"/>
          </ac:picMkLst>
        </pc:picChg>
        <pc:picChg chg="del">
          <ac:chgData name="Emily McLeish" userId="8e74156a-33a1-41f4-9aec-3b3f046c10df" providerId="ADAL" clId="{66978C73-A372-5443-9BFC-FC302ED5B1E2}" dt="2021-07-07T08:53:50.071" v="50" actId="478"/>
          <ac:picMkLst>
            <pc:docMk/>
            <pc:sldMk cId="3521430376" sldId="1384"/>
            <ac:picMk id="24" creationId="{2234F920-0A77-4BAE-8B0B-63C0100724D6}"/>
          </ac:picMkLst>
        </pc:picChg>
        <pc:picChg chg="add mod">
          <ac:chgData name="Emily McLeish" userId="8e74156a-33a1-41f4-9aec-3b3f046c10df" providerId="ADAL" clId="{66978C73-A372-5443-9BFC-FC302ED5B1E2}" dt="2021-07-07T10:57:46.758" v="2857" actId="1076"/>
          <ac:picMkLst>
            <pc:docMk/>
            <pc:sldMk cId="3521430376" sldId="1384"/>
            <ac:picMk id="26" creationId="{65733DFD-FB7C-9344-A02A-398EEF0C28D3}"/>
          </ac:picMkLst>
        </pc:picChg>
        <pc:picChg chg="del">
          <ac:chgData name="Emily McLeish" userId="8e74156a-33a1-41f4-9aec-3b3f046c10df" providerId="ADAL" clId="{66978C73-A372-5443-9BFC-FC302ED5B1E2}" dt="2021-07-07T09:27:24.055" v="63" actId="478"/>
          <ac:picMkLst>
            <pc:docMk/>
            <pc:sldMk cId="3521430376" sldId="1384"/>
            <ac:picMk id="2050" creationId="{9D0BDFD2-B915-4A34-8742-2F06A2D4A1E7}"/>
          </ac:picMkLst>
        </pc:picChg>
        <pc:picChg chg="del">
          <ac:chgData name="Emily McLeish" userId="8e74156a-33a1-41f4-9aec-3b3f046c10df" providerId="ADAL" clId="{66978C73-A372-5443-9BFC-FC302ED5B1E2}" dt="2021-07-07T09:27:24.887" v="64" actId="478"/>
          <ac:picMkLst>
            <pc:docMk/>
            <pc:sldMk cId="3521430376" sldId="1384"/>
            <ac:picMk id="2052" creationId="{9D8D50FA-8E3D-489D-859F-449470C7BFAC}"/>
          </ac:picMkLst>
        </pc:picChg>
        <pc:cxnChg chg="add mod">
          <ac:chgData name="Emily McLeish" userId="8e74156a-33a1-41f4-9aec-3b3f046c10df" providerId="ADAL" clId="{66978C73-A372-5443-9BFC-FC302ED5B1E2}" dt="2021-07-07T09:35:34.323" v="154" actId="164"/>
          <ac:cxnSpMkLst>
            <pc:docMk/>
            <pc:sldMk cId="3521430376" sldId="1384"/>
            <ac:cxnSpMk id="16" creationId="{381BE333-004B-3647-8516-33C9A88353F6}"/>
          </ac:cxnSpMkLst>
        </pc:cxnChg>
        <pc:cxnChg chg="add mod">
          <ac:chgData name="Emily McLeish" userId="8e74156a-33a1-41f4-9aec-3b3f046c10df" providerId="ADAL" clId="{66978C73-A372-5443-9BFC-FC302ED5B1E2}" dt="2021-07-07T09:35:34.323" v="154" actId="164"/>
          <ac:cxnSpMkLst>
            <pc:docMk/>
            <pc:sldMk cId="3521430376" sldId="1384"/>
            <ac:cxnSpMk id="25" creationId="{978A99B7-B1F5-634C-92E0-E8E6B556E144}"/>
          </ac:cxnSpMkLst>
        </pc:cxnChg>
      </pc:sldChg>
      <pc:sldChg chg="delSp modSp add mod">
        <pc:chgData name="Emily McLeish" userId="8e74156a-33a1-41f4-9aec-3b3f046c10df" providerId="ADAL" clId="{66978C73-A372-5443-9BFC-FC302ED5B1E2}" dt="2021-07-07T10:43:00.765" v="2060" actId="20577"/>
        <pc:sldMkLst>
          <pc:docMk/>
          <pc:sldMk cId="4067910326" sldId="3513"/>
        </pc:sldMkLst>
        <pc:spChg chg="mod">
          <ac:chgData name="Emily McLeish" userId="8e74156a-33a1-41f4-9aec-3b3f046c10df" providerId="ADAL" clId="{66978C73-A372-5443-9BFC-FC302ED5B1E2}" dt="2021-07-07T09:48:46.781" v="460" actId="20577"/>
          <ac:spMkLst>
            <pc:docMk/>
            <pc:sldMk cId="4067910326" sldId="3513"/>
            <ac:spMk id="2" creationId="{478F0B18-1B32-4ACB-A72A-7C1EDB1430E5}"/>
          </ac:spMkLst>
        </pc:spChg>
        <pc:spChg chg="del">
          <ac:chgData name="Emily McLeish" userId="8e74156a-33a1-41f4-9aec-3b3f046c10df" providerId="ADAL" clId="{66978C73-A372-5443-9BFC-FC302ED5B1E2}" dt="2021-07-07T09:50:06.715" v="471" actId="478"/>
          <ac:spMkLst>
            <pc:docMk/>
            <pc:sldMk cId="4067910326" sldId="3513"/>
            <ac:spMk id="4" creationId="{729C784B-2F0D-4708-99FA-88760F895771}"/>
          </ac:spMkLst>
        </pc:spChg>
        <pc:spChg chg="mod">
          <ac:chgData name="Emily McLeish" userId="8e74156a-33a1-41f4-9aec-3b3f046c10df" providerId="ADAL" clId="{66978C73-A372-5443-9BFC-FC302ED5B1E2}" dt="2021-07-07T10:43:00.765" v="2060" actId="20577"/>
          <ac:spMkLst>
            <pc:docMk/>
            <pc:sldMk cId="4067910326" sldId="3513"/>
            <ac:spMk id="27" creationId="{386D9AB9-D0B9-4314-A85B-A4A663192858}"/>
          </ac:spMkLst>
        </pc:spChg>
        <pc:spChg chg="mod">
          <ac:chgData name="Emily McLeish" userId="8e74156a-33a1-41f4-9aec-3b3f046c10df" providerId="ADAL" clId="{66978C73-A372-5443-9BFC-FC302ED5B1E2}" dt="2021-07-07T10:42:01.582" v="1979" actId="20577"/>
          <ac:spMkLst>
            <pc:docMk/>
            <pc:sldMk cId="4067910326" sldId="3513"/>
            <ac:spMk id="30" creationId="{668BD7BA-E6FC-4F9B-BBA2-82D463D6BF09}"/>
          </ac:spMkLst>
        </pc:spChg>
      </pc:sldChg>
      <pc:sldChg chg="addSp delSp modSp new mod modClrScheme chgLayout modNotesTx">
        <pc:chgData name="Emily McLeish" userId="8e74156a-33a1-41f4-9aec-3b3f046c10df" providerId="ADAL" clId="{66978C73-A372-5443-9BFC-FC302ED5B1E2}" dt="2021-07-08T11:52:19.214" v="2931" actId="20577"/>
        <pc:sldMkLst>
          <pc:docMk/>
          <pc:sldMk cId="3129097461" sldId="3514"/>
        </pc:sldMkLst>
        <pc:spChg chg="del mod">
          <ac:chgData name="Emily McLeish" userId="8e74156a-33a1-41f4-9aec-3b3f046c10df" providerId="ADAL" clId="{66978C73-A372-5443-9BFC-FC302ED5B1E2}" dt="2021-07-07T10:27:19.101" v="1262" actId="478"/>
          <ac:spMkLst>
            <pc:docMk/>
            <pc:sldMk cId="3129097461" sldId="3514"/>
            <ac:spMk id="2" creationId="{C9B67E42-4D52-3A46-9827-D8B37DCA5ADF}"/>
          </ac:spMkLst>
        </pc:spChg>
        <pc:spChg chg="del mod ord">
          <ac:chgData name="Emily McLeish" userId="8e74156a-33a1-41f4-9aec-3b3f046c10df" providerId="ADAL" clId="{66978C73-A372-5443-9BFC-FC302ED5B1E2}" dt="2021-07-07T10:31:39.333" v="1358" actId="478"/>
          <ac:spMkLst>
            <pc:docMk/>
            <pc:sldMk cId="3129097461" sldId="3514"/>
            <ac:spMk id="3" creationId="{6D621A5D-D288-B34B-95E6-E8E636AA7A12}"/>
          </ac:spMkLst>
        </pc:spChg>
        <pc:spChg chg="mod ord">
          <ac:chgData name="Emily McLeish" userId="8e74156a-33a1-41f4-9aec-3b3f046c10df" providerId="ADAL" clId="{66978C73-A372-5443-9BFC-FC302ED5B1E2}" dt="2021-07-07T10:29:47.186" v="1275" actId="700"/>
          <ac:spMkLst>
            <pc:docMk/>
            <pc:sldMk cId="3129097461" sldId="3514"/>
            <ac:spMk id="4" creationId="{D120843C-14B7-BE42-890A-769F64BD0530}"/>
          </ac:spMkLst>
        </pc:spChg>
        <pc:spChg chg="del">
          <ac:chgData name="Emily McLeish" userId="8e74156a-33a1-41f4-9aec-3b3f046c10df" providerId="ADAL" clId="{66978C73-A372-5443-9BFC-FC302ED5B1E2}" dt="2021-07-07T10:04:31.359" v="1073" actId="478"/>
          <ac:spMkLst>
            <pc:docMk/>
            <pc:sldMk cId="3129097461" sldId="3514"/>
            <ac:spMk id="5" creationId="{9EF83BD7-0D4B-8F4A-A19E-58CCEC461688}"/>
          </ac:spMkLst>
        </pc:spChg>
        <pc:spChg chg="mod ord">
          <ac:chgData name="Emily McLeish" userId="8e74156a-33a1-41f4-9aec-3b3f046c10df" providerId="ADAL" clId="{66978C73-A372-5443-9BFC-FC302ED5B1E2}" dt="2021-07-07T10:31:59.526" v="1423" actId="20577"/>
          <ac:spMkLst>
            <pc:docMk/>
            <pc:sldMk cId="3129097461" sldId="3514"/>
            <ac:spMk id="6" creationId="{1477E45C-8012-E447-9688-B63106760DFF}"/>
          </ac:spMkLst>
        </pc:spChg>
        <pc:spChg chg="add del mod">
          <ac:chgData name="Emily McLeish" userId="8e74156a-33a1-41f4-9aec-3b3f046c10df" providerId="ADAL" clId="{66978C73-A372-5443-9BFC-FC302ED5B1E2}" dt="2021-07-07T10:27:24.511" v="1263" actId="478"/>
          <ac:spMkLst>
            <pc:docMk/>
            <pc:sldMk cId="3129097461" sldId="3514"/>
            <ac:spMk id="8" creationId="{329EC548-10FD-1F4D-8078-CD510E0C85D1}"/>
          </ac:spMkLst>
        </pc:spChg>
        <pc:spChg chg="add del mod ord">
          <ac:chgData name="Emily McLeish" userId="8e74156a-33a1-41f4-9aec-3b3f046c10df" providerId="ADAL" clId="{66978C73-A372-5443-9BFC-FC302ED5B1E2}" dt="2021-07-07T10:30:22.378" v="1292" actId="478"/>
          <ac:spMkLst>
            <pc:docMk/>
            <pc:sldMk cId="3129097461" sldId="3514"/>
            <ac:spMk id="14" creationId="{0D198B45-51E3-DC45-9F7E-34687F999CBF}"/>
          </ac:spMkLst>
        </pc:spChg>
        <pc:spChg chg="add del mod ord">
          <ac:chgData name="Emily McLeish" userId="8e74156a-33a1-41f4-9aec-3b3f046c10df" providerId="ADAL" clId="{66978C73-A372-5443-9BFC-FC302ED5B1E2}" dt="2021-07-07T10:29:53.833" v="1276" actId="478"/>
          <ac:spMkLst>
            <pc:docMk/>
            <pc:sldMk cId="3129097461" sldId="3514"/>
            <ac:spMk id="15" creationId="{C4D829A4-BC64-EE43-BE85-9CD291E6D9B8}"/>
          </ac:spMkLst>
        </pc:spChg>
        <pc:spChg chg="add del mod">
          <ac:chgData name="Emily McLeish" userId="8e74156a-33a1-41f4-9aec-3b3f046c10df" providerId="ADAL" clId="{66978C73-A372-5443-9BFC-FC302ED5B1E2}" dt="2021-07-07T10:34:03.844" v="1447" actId="478"/>
          <ac:spMkLst>
            <pc:docMk/>
            <pc:sldMk cId="3129097461" sldId="3514"/>
            <ac:spMk id="16" creationId="{C5824B11-FC28-5E41-ABB4-A5E3B724811B}"/>
          </ac:spMkLst>
        </pc:spChg>
        <pc:spChg chg="add del mod">
          <ac:chgData name="Emily McLeish" userId="8e74156a-33a1-41f4-9aec-3b3f046c10df" providerId="ADAL" clId="{66978C73-A372-5443-9BFC-FC302ED5B1E2}" dt="2021-07-07T10:31:41.142" v="1359" actId="478"/>
          <ac:spMkLst>
            <pc:docMk/>
            <pc:sldMk cId="3129097461" sldId="3514"/>
            <ac:spMk id="18" creationId="{13B6BBBD-1743-E848-811F-A48A0BB5BF89}"/>
          </ac:spMkLst>
        </pc:spChg>
        <pc:picChg chg="add del mod">
          <ac:chgData name="Emily McLeish" userId="8e74156a-33a1-41f4-9aec-3b3f046c10df" providerId="ADAL" clId="{66978C73-A372-5443-9BFC-FC302ED5B1E2}" dt="2021-07-07T10:32:33.987" v="1427" actId="478"/>
          <ac:picMkLst>
            <pc:docMk/>
            <pc:sldMk cId="3129097461" sldId="3514"/>
            <ac:picMk id="11" creationId="{DA8905AE-B3E1-884D-B0E2-CC0D7F9C8F55}"/>
          </ac:picMkLst>
        </pc:picChg>
        <pc:picChg chg="add mod">
          <ac:chgData name="Emily McLeish" userId="8e74156a-33a1-41f4-9aec-3b3f046c10df" providerId="ADAL" clId="{66978C73-A372-5443-9BFC-FC302ED5B1E2}" dt="2021-07-07T10:46:30.376" v="2086" actId="1076"/>
          <ac:picMkLst>
            <pc:docMk/>
            <pc:sldMk cId="3129097461" sldId="3514"/>
            <ac:picMk id="13" creationId="{A757B4C7-5137-6941-8D9C-EBFADE9E3A1C}"/>
          </ac:picMkLst>
        </pc:picChg>
        <pc:picChg chg="add mod modCrop">
          <ac:chgData name="Emily McLeish" userId="8e74156a-33a1-41f4-9aec-3b3f046c10df" providerId="ADAL" clId="{66978C73-A372-5443-9BFC-FC302ED5B1E2}" dt="2021-07-07T10:46:33.473" v="2087" actId="1076"/>
          <ac:picMkLst>
            <pc:docMk/>
            <pc:sldMk cId="3129097461" sldId="3514"/>
            <ac:picMk id="20" creationId="{B803E356-BA44-DA47-A1D7-ED9CB3F5213D}"/>
          </ac:picMkLst>
        </pc:picChg>
        <pc:cxnChg chg="add mod">
          <ac:chgData name="Emily McLeish" userId="8e74156a-33a1-41f4-9aec-3b3f046c10df" providerId="ADAL" clId="{66978C73-A372-5443-9BFC-FC302ED5B1E2}" dt="2021-07-07T10:46:21.251" v="2084" actId="1076"/>
          <ac:cxnSpMkLst>
            <pc:docMk/>
            <pc:sldMk cId="3129097461" sldId="3514"/>
            <ac:cxnSpMk id="21" creationId="{8E2F31FA-DBA2-7742-837D-E1741A6ED677}"/>
          </ac:cxnSpMkLst>
        </pc:cxnChg>
      </pc:sldChg>
      <pc:sldMasterChg chg="modSldLayout">
        <pc:chgData name="Emily McLeish" userId="8e74156a-33a1-41f4-9aec-3b3f046c10df" providerId="ADAL" clId="{66978C73-A372-5443-9BFC-FC302ED5B1E2}" dt="2021-07-07T10:46:57.251" v="2089" actId="478"/>
        <pc:sldMasterMkLst>
          <pc:docMk/>
          <pc:sldMasterMk cId="2056903594" sldId="2147483648"/>
        </pc:sldMasterMkLst>
        <pc:sldLayoutChg chg="delSp mod">
          <pc:chgData name="Emily McLeish" userId="8e74156a-33a1-41f4-9aec-3b3f046c10df" providerId="ADAL" clId="{66978C73-A372-5443-9BFC-FC302ED5B1E2}" dt="2021-07-07T10:46:57.251" v="2089" actId="478"/>
          <pc:sldLayoutMkLst>
            <pc:docMk/>
            <pc:sldMasterMk cId="2056903594" sldId="2147483648"/>
            <pc:sldLayoutMk cId="3672132543" sldId="2147483700"/>
          </pc:sldLayoutMkLst>
          <pc:spChg chg="del">
            <ac:chgData name="Emily McLeish" userId="8e74156a-33a1-41f4-9aec-3b3f046c10df" providerId="ADAL" clId="{66978C73-A372-5443-9BFC-FC302ED5B1E2}" dt="2021-07-07T10:46:51.882" v="2088" actId="478"/>
            <ac:spMkLst>
              <pc:docMk/>
              <pc:sldMasterMk cId="2056903594" sldId="2147483648"/>
              <pc:sldLayoutMk cId="3672132543" sldId="2147483700"/>
              <ac:spMk id="15" creationId="{7234014D-6F05-4C09-99C3-82C6D39A6FA4}"/>
            </ac:spMkLst>
          </pc:spChg>
          <pc:spChg chg="del">
            <ac:chgData name="Emily McLeish" userId="8e74156a-33a1-41f4-9aec-3b3f046c10df" providerId="ADAL" clId="{66978C73-A372-5443-9BFC-FC302ED5B1E2}" dt="2021-07-07T10:46:57.251" v="2089" actId="478"/>
            <ac:spMkLst>
              <pc:docMk/>
              <pc:sldMasterMk cId="2056903594" sldId="2147483648"/>
              <pc:sldLayoutMk cId="3672132543" sldId="2147483700"/>
              <ac:spMk id="29" creationId="{9774296E-067E-4D16-A8B5-C6B4DB4CD85B}"/>
            </ac:spMkLst>
          </pc:spChg>
        </pc:sldLayoutChg>
      </pc:sldMasterChg>
    </pc:docChg>
  </pc:docChgLst>
  <pc:docChgLst>
    <pc:chgData name="Emily McLeish" userId="8e74156a-33a1-41f4-9aec-3b3f046c10df" providerId="ADAL" clId="{2B714851-5EFA-DA4A-A17D-0509F29A6726}"/>
    <pc:docChg chg="undo custSel addSld delSld modSld sldOrd modSection">
      <pc:chgData name="Emily McLeish" userId="8e74156a-33a1-41f4-9aec-3b3f046c10df" providerId="ADAL" clId="{2B714851-5EFA-DA4A-A17D-0509F29A6726}" dt="2021-06-28T11:39:58.900" v="936" actId="478"/>
      <pc:docMkLst>
        <pc:docMk/>
      </pc:docMkLst>
      <pc:sldChg chg="del">
        <pc:chgData name="Emily McLeish" userId="8e74156a-33a1-41f4-9aec-3b3f046c10df" providerId="ADAL" clId="{2B714851-5EFA-DA4A-A17D-0509F29A6726}" dt="2021-06-28T11:30:53.045" v="711" actId="2696"/>
        <pc:sldMkLst>
          <pc:docMk/>
          <pc:sldMk cId="3446317461" sldId="276"/>
        </pc:sldMkLst>
      </pc:sldChg>
      <pc:sldChg chg="addSp delSp modSp mod modClrScheme chgLayout">
        <pc:chgData name="Emily McLeish" userId="8e74156a-33a1-41f4-9aec-3b3f046c10df" providerId="ADAL" clId="{2B714851-5EFA-DA4A-A17D-0509F29A6726}" dt="2021-06-28T11:39:58.900" v="936" actId="478"/>
        <pc:sldMkLst>
          <pc:docMk/>
          <pc:sldMk cId="2249196630" sldId="280"/>
        </pc:sldMkLst>
        <pc:spChg chg="mod ord">
          <ac:chgData name="Emily McLeish" userId="8e74156a-33a1-41f4-9aec-3b3f046c10df" providerId="ADAL" clId="{2B714851-5EFA-DA4A-A17D-0509F29A6726}" dt="2021-06-28T11:39:55.817" v="935" actId="700"/>
          <ac:spMkLst>
            <pc:docMk/>
            <pc:sldMk cId="2249196630" sldId="280"/>
            <ac:spMk id="2" creationId="{CF306123-50F9-444D-8B3A-0BE559546F4E}"/>
          </ac:spMkLst>
        </pc:spChg>
        <pc:spChg chg="add del mod ord">
          <ac:chgData name="Emily McLeish" userId="8e74156a-33a1-41f4-9aec-3b3f046c10df" providerId="ADAL" clId="{2B714851-5EFA-DA4A-A17D-0509F29A6726}" dt="2021-06-28T11:39:58.900" v="936" actId="478"/>
          <ac:spMkLst>
            <pc:docMk/>
            <pc:sldMk cId="2249196630" sldId="280"/>
            <ac:spMk id="5" creationId="{71BBE5EB-03AF-6E4B-962B-B599671F1A7E}"/>
          </ac:spMkLst>
        </pc:spChg>
        <pc:spChg chg="mod ord">
          <ac:chgData name="Emily McLeish" userId="8e74156a-33a1-41f4-9aec-3b3f046c10df" providerId="ADAL" clId="{2B714851-5EFA-DA4A-A17D-0509F29A6726}" dt="2021-06-28T11:39:55.817" v="935" actId="700"/>
          <ac:spMkLst>
            <pc:docMk/>
            <pc:sldMk cId="2249196630" sldId="280"/>
            <ac:spMk id="8" creationId="{327ECA3B-B554-AB43-80D2-B626761F01C8}"/>
          </ac:spMkLst>
        </pc:spChg>
        <pc:picChg chg="add mod">
          <ac:chgData name="Emily McLeish" userId="8e74156a-33a1-41f4-9aec-3b3f046c10df" providerId="ADAL" clId="{2B714851-5EFA-DA4A-A17D-0509F29A6726}" dt="2021-06-28T11:39:26.689" v="932" actId="1076"/>
          <ac:picMkLst>
            <pc:docMk/>
            <pc:sldMk cId="2249196630" sldId="280"/>
            <ac:picMk id="4" creationId="{59DDB306-D8F8-5644-87BB-C5F092FA23CF}"/>
          </ac:picMkLst>
        </pc:picChg>
        <pc:picChg chg="del">
          <ac:chgData name="Emily McLeish" userId="8e74156a-33a1-41f4-9aec-3b3f046c10df" providerId="ADAL" clId="{2B714851-5EFA-DA4A-A17D-0509F29A6726}" dt="2021-06-28T11:39:17.183" v="930" actId="478"/>
          <ac:picMkLst>
            <pc:docMk/>
            <pc:sldMk cId="2249196630" sldId="280"/>
            <ac:picMk id="13" creationId="{38C3847D-B7D5-D34C-BF97-979D6E930CF5}"/>
          </ac:picMkLst>
        </pc:picChg>
      </pc:sldChg>
      <pc:sldChg chg="addSp modSp del mod ord">
        <pc:chgData name="Emily McLeish" userId="8e74156a-33a1-41f4-9aec-3b3f046c10df" providerId="ADAL" clId="{2B714851-5EFA-DA4A-A17D-0509F29A6726}" dt="2021-06-28T11:30:16.851" v="705" actId="2696"/>
        <pc:sldMkLst>
          <pc:docMk/>
          <pc:sldMk cId="2015101557" sldId="283"/>
        </pc:sldMkLst>
        <pc:spChg chg="add mod">
          <ac:chgData name="Emily McLeish" userId="8e74156a-33a1-41f4-9aec-3b3f046c10df" providerId="ADAL" clId="{2B714851-5EFA-DA4A-A17D-0509F29A6726}" dt="2021-06-28T11:29:25.887" v="687" actId="20577"/>
          <ac:spMkLst>
            <pc:docMk/>
            <pc:sldMk cId="2015101557" sldId="283"/>
            <ac:spMk id="2" creationId="{96143404-4629-D049-9EA3-16376FB39821}"/>
          </ac:spMkLst>
        </pc:spChg>
      </pc:sldChg>
      <pc:sldChg chg="del">
        <pc:chgData name="Emily McLeish" userId="8e74156a-33a1-41f4-9aec-3b3f046c10df" providerId="ADAL" clId="{2B714851-5EFA-DA4A-A17D-0509F29A6726}" dt="2021-06-28T11:30:53.045" v="711" actId="2696"/>
        <pc:sldMkLst>
          <pc:docMk/>
          <pc:sldMk cId="3961383273" sldId="288"/>
        </pc:sldMkLst>
      </pc:sldChg>
      <pc:sldChg chg="del">
        <pc:chgData name="Emily McLeish" userId="8e74156a-33a1-41f4-9aec-3b3f046c10df" providerId="ADAL" clId="{2B714851-5EFA-DA4A-A17D-0509F29A6726}" dt="2021-06-28T11:30:53.045" v="711" actId="2696"/>
        <pc:sldMkLst>
          <pc:docMk/>
          <pc:sldMk cId="1269575311" sldId="342"/>
        </pc:sldMkLst>
      </pc:sldChg>
      <pc:sldChg chg="del">
        <pc:chgData name="Emily McLeish" userId="8e74156a-33a1-41f4-9aec-3b3f046c10df" providerId="ADAL" clId="{2B714851-5EFA-DA4A-A17D-0509F29A6726}" dt="2021-06-28T11:30:53.045" v="711" actId="2696"/>
        <pc:sldMkLst>
          <pc:docMk/>
          <pc:sldMk cId="2706673883" sldId="359"/>
        </pc:sldMkLst>
      </pc:sldChg>
      <pc:sldChg chg="del">
        <pc:chgData name="Emily McLeish" userId="8e74156a-33a1-41f4-9aec-3b3f046c10df" providerId="ADAL" clId="{2B714851-5EFA-DA4A-A17D-0509F29A6726}" dt="2021-06-28T11:30:53.045" v="711" actId="2696"/>
        <pc:sldMkLst>
          <pc:docMk/>
          <pc:sldMk cId="356941789" sldId="367"/>
        </pc:sldMkLst>
      </pc:sldChg>
      <pc:sldChg chg="addSp delSp modSp mod ord modNotesTx">
        <pc:chgData name="Emily McLeish" userId="8e74156a-33a1-41f4-9aec-3b3f046c10df" providerId="ADAL" clId="{2B714851-5EFA-DA4A-A17D-0509F29A6726}" dt="2021-06-28T11:35:07.098" v="747" actId="20577"/>
        <pc:sldMkLst>
          <pc:docMk/>
          <pc:sldMk cId="3717980766" sldId="368"/>
        </pc:sldMkLst>
        <pc:spChg chg="mod">
          <ac:chgData name="Emily McLeish" userId="8e74156a-33a1-41f4-9aec-3b3f046c10df" providerId="ADAL" clId="{2B714851-5EFA-DA4A-A17D-0509F29A6726}" dt="2021-06-28T11:17:37.605" v="300" actId="14100"/>
          <ac:spMkLst>
            <pc:docMk/>
            <pc:sldMk cId="3717980766" sldId="368"/>
            <ac:spMk id="2" creationId="{0621F798-3971-4811-B180-5F3827B61511}"/>
          </ac:spMkLst>
        </pc:spChg>
        <pc:spChg chg="del mod">
          <ac:chgData name="Emily McLeish" userId="8e74156a-33a1-41f4-9aec-3b3f046c10df" providerId="ADAL" clId="{2B714851-5EFA-DA4A-A17D-0509F29A6726}" dt="2021-06-28T11:26:10.279" v="541" actId="478"/>
          <ac:spMkLst>
            <pc:docMk/>
            <pc:sldMk cId="3717980766" sldId="368"/>
            <ac:spMk id="3" creationId="{369E1DFF-3347-4F14-ADA0-E3FCD62DEC86}"/>
          </ac:spMkLst>
        </pc:spChg>
        <pc:spChg chg="mod">
          <ac:chgData name="Emily McLeish" userId="8e74156a-33a1-41f4-9aec-3b3f046c10df" providerId="ADAL" clId="{2B714851-5EFA-DA4A-A17D-0509F29A6726}" dt="2021-06-28T11:33:05.825" v="740" actId="1076"/>
          <ac:spMkLst>
            <pc:docMk/>
            <pc:sldMk cId="3717980766" sldId="368"/>
            <ac:spMk id="5" creationId="{264448B4-A505-4966-BA0A-97405D77D7FA}"/>
          </ac:spMkLst>
        </pc:spChg>
        <pc:spChg chg="add del mod">
          <ac:chgData name="Emily McLeish" userId="8e74156a-33a1-41f4-9aec-3b3f046c10df" providerId="ADAL" clId="{2B714851-5EFA-DA4A-A17D-0509F29A6726}" dt="2021-06-28T11:17:50.841" v="302" actId="478"/>
          <ac:spMkLst>
            <pc:docMk/>
            <pc:sldMk cId="3717980766" sldId="368"/>
            <ac:spMk id="6" creationId="{67A620FD-DDFD-B940-B377-8D1C2A3B62EF}"/>
          </ac:spMkLst>
        </pc:spChg>
        <pc:spChg chg="mod">
          <ac:chgData name="Emily McLeish" userId="8e74156a-33a1-41f4-9aec-3b3f046c10df" providerId="ADAL" clId="{2B714851-5EFA-DA4A-A17D-0509F29A6726}" dt="2021-06-28T11:18:37.141" v="400" actId="14100"/>
          <ac:spMkLst>
            <pc:docMk/>
            <pc:sldMk cId="3717980766" sldId="368"/>
            <ac:spMk id="7" creationId="{761BBD40-60BB-4EF8-8FC1-61CB3840B4C8}"/>
          </ac:spMkLst>
        </pc:spChg>
        <pc:spChg chg="mod">
          <ac:chgData name="Emily McLeish" userId="8e74156a-33a1-41f4-9aec-3b3f046c10df" providerId="ADAL" clId="{2B714851-5EFA-DA4A-A17D-0509F29A6726}" dt="2021-06-28T11:32:59.975" v="738" actId="1076"/>
          <ac:spMkLst>
            <pc:docMk/>
            <pc:sldMk cId="3717980766" sldId="368"/>
            <ac:spMk id="12" creationId="{D96339AE-1410-42DB-869E-359DA3D5FDBE}"/>
          </ac:spMkLst>
        </pc:spChg>
        <pc:spChg chg="mod">
          <ac:chgData name="Emily McLeish" userId="8e74156a-33a1-41f4-9aec-3b3f046c10df" providerId="ADAL" clId="{2B714851-5EFA-DA4A-A17D-0509F29A6726}" dt="2021-06-28T11:32:53.460" v="736" actId="1076"/>
          <ac:spMkLst>
            <pc:docMk/>
            <pc:sldMk cId="3717980766" sldId="368"/>
            <ac:spMk id="14" creationId="{7B837908-CCAE-4048-8B24-B474BB5DEEBD}"/>
          </ac:spMkLst>
        </pc:spChg>
        <pc:picChg chg="del">
          <ac:chgData name="Emily McLeish" userId="8e74156a-33a1-41f4-9aec-3b3f046c10df" providerId="ADAL" clId="{2B714851-5EFA-DA4A-A17D-0509F29A6726}" dt="2021-06-28T11:17:47.597" v="301" actId="478"/>
          <ac:picMkLst>
            <pc:docMk/>
            <pc:sldMk cId="3717980766" sldId="368"/>
            <ac:picMk id="11" creationId="{185C8DDE-CACE-4210-98B2-3066BCB3BADE}"/>
          </ac:picMkLst>
        </pc:picChg>
        <pc:picChg chg="mod">
          <ac:chgData name="Emily McLeish" userId="8e74156a-33a1-41f4-9aec-3b3f046c10df" providerId="ADAL" clId="{2B714851-5EFA-DA4A-A17D-0509F29A6726}" dt="2021-06-28T11:32:47.314" v="734" actId="1076"/>
          <ac:picMkLst>
            <pc:docMk/>
            <pc:sldMk cId="3717980766" sldId="368"/>
            <ac:picMk id="22" creationId="{5D28EF15-E3DE-4165-AEC5-D2A6F2A0366C}"/>
          </ac:picMkLst>
        </pc:picChg>
        <pc:picChg chg="mod">
          <ac:chgData name="Emily McLeish" userId="8e74156a-33a1-41f4-9aec-3b3f046c10df" providerId="ADAL" clId="{2B714851-5EFA-DA4A-A17D-0509F29A6726}" dt="2021-06-28T11:32:47.314" v="734" actId="1076"/>
          <ac:picMkLst>
            <pc:docMk/>
            <pc:sldMk cId="3717980766" sldId="368"/>
            <ac:picMk id="24" creationId="{F995EF85-5FC4-4337-BDDC-76FC1EC0C408}"/>
          </ac:picMkLst>
        </pc:picChg>
        <pc:picChg chg="mod">
          <ac:chgData name="Emily McLeish" userId="8e74156a-33a1-41f4-9aec-3b3f046c10df" providerId="ADAL" clId="{2B714851-5EFA-DA4A-A17D-0509F29A6726}" dt="2021-06-28T11:32:47.314" v="734" actId="1076"/>
          <ac:picMkLst>
            <pc:docMk/>
            <pc:sldMk cId="3717980766" sldId="368"/>
            <ac:picMk id="26" creationId="{927AECA2-A9FA-4916-861E-52831903DD1A}"/>
          </ac:picMkLst>
        </pc:picChg>
      </pc:sldChg>
      <pc:sldChg chg="modSp del mod">
        <pc:chgData name="Emily McLeish" userId="8e74156a-33a1-41f4-9aec-3b3f046c10df" providerId="ADAL" clId="{2B714851-5EFA-DA4A-A17D-0509F29A6726}" dt="2021-06-28T11:30:53.045" v="711" actId="2696"/>
        <pc:sldMkLst>
          <pc:docMk/>
          <pc:sldMk cId="2677878576" sldId="377"/>
        </pc:sldMkLst>
        <pc:picChg chg="mod">
          <ac:chgData name="Emily McLeish" userId="8e74156a-33a1-41f4-9aec-3b3f046c10df" providerId="ADAL" clId="{2B714851-5EFA-DA4A-A17D-0509F29A6726}" dt="2021-06-28T11:14:49.009" v="240" actId="1076"/>
          <ac:picMkLst>
            <pc:docMk/>
            <pc:sldMk cId="2677878576" sldId="377"/>
            <ac:picMk id="8" creationId="{3010DB84-AF06-7046-8611-7635A6CEE5C2}"/>
          </ac:picMkLst>
        </pc:picChg>
      </pc:sldChg>
      <pc:sldChg chg="del">
        <pc:chgData name="Emily McLeish" userId="8e74156a-33a1-41f4-9aec-3b3f046c10df" providerId="ADAL" clId="{2B714851-5EFA-DA4A-A17D-0509F29A6726}" dt="2021-06-28T11:06:48.678" v="135" actId="2696"/>
        <pc:sldMkLst>
          <pc:docMk/>
          <pc:sldMk cId="637660752" sldId="381"/>
        </pc:sldMkLst>
      </pc:sldChg>
      <pc:sldChg chg="del">
        <pc:chgData name="Emily McLeish" userId="8e74156a-33a1-41f4-9aec-3b3f046c10df" providerId="ADAL" clId="{2B714851-5EFA-DA4A-A17D-0509F29A6726}" dt="2021-06-28T11:30:53.045" v="711" actId="2696"/>
        <pc:sldMkLst>
          <pc:docMk/>
          <pc:sldMk cId="3239385738" sldId="382"/>
        </pc:sldMkLst>
      </pc:sldChg>
      <pc:sldChg chg="del">
        <pc:chgData name="Emily McLeish" userId="8e74156a-33a1-41f4-9aec-3b3f046c10df" providerId="ADAL" clId="{2B714851-5EFA-DA4A-A17D-0509F29A6726}" dt="2021-06-28T11:30:53.045" v="711" actId="2696"/>
        <pc:sldMkLst>
          <pc:docMk/>
          <pc:sldMk cId="1023847596" sldId="383"/>
        </pc:sldMkLst>
      </pc:sldChg>
      <pc:sldChg chg="addSp delSp modSp mod modNotesTx">
        <pc:chgData name="Emily McLeish" userId="8e74156a-33a1-41f4-9aec-3b3f046c10df" providerId="ADAL" clId="{2B714851-5EFA-DA4A-A17D-0509F29A6726}" dt="2021-06-28T11:34:11.315" v="742" actId="12"/>
        <pc:sldMkLst>
          <pc:docMk/>
          <pc:sldMk cId="1257975992" sldId="384"/>
        </pc:sldMkLst>
        <pc:spChg chg="del">
          <ac:chgData name="Emily McLeish" userId="8e74156a-33a1-41f4-9aec-3b3f046c10df" providerId="ADAL" clId="{2B714851-5EFA-DA4A-A17D-0509F29A6726}" dt="2021-06-28T11:07:31.393" v="148" actId="478"/>
          <ac:spMkLst>
            <pc:docMk/>
            <pc:sldMk cId="1257975992" sldId="384"/>
            <ac:spMk id="2" creationId="{C77E68C0-3CAB-49FF-B370-69896FF384CD}"/>
          </ac:spMkLst>
        </pc:spChg>
        <pc:spChg chg="add mod">
          <ac:chgData name="Emily McLeish" userId="8e74156a-33a1-41f4-9aec-3b3f046c10df" providerId="ADAL" clId="{2B714851-5EFA-DA4A-A17D-0509F29A6726}" dt="2021-06-28T11:05:55.680" v="17" actId="207"/>
          <ac:spMkLst>
            <pc:docMk/>
            <pc:sldMk cId="1257975992" sldId="384"/>
            <ac:spMk id="7" creationId="{F33A15D9-C1DE-F243-9871-EB5E2FE80E3C}"/>
          </ac:spMkLst>
        </pc:spChg>
        <pc:spChg chg="del">
          <ac:chgData name="Emily McLeish" userId="8e74156a-33a1-41f4-9aec-3b3f046c10df" providerId="ADAL" clId="{2B714851-5EFA-DA4A-A17D-0509F29A6726}" dt="2021-06-28T11:26:16.815" v="543" actId="478"/>
          <ac:spMkLst>
            <pc:docMk/>
            <pc:sldMk cId="1257975992" sldId="384"/>
            <ac:spMk id="8" creationId="{C949AFEF-55FC-4317-9D84-4EBCFA99E47C}"/>
          </ac:spMkLst>
        </pc:spChg>
        <pc:spChg chg="mod">
          <ac:chgData name="Emily McLeish" userId="8e74156a-33a1-41f4-9aec-3b3f046c10df" providerId="ADAL" clId="{2B714851-5EFA-DA4A-A17D-0509F29A6726}" dt="2021-06-28T11:23:34.580" v="510" actId="14100"/>
          <ac:spMkLst>
            <pc:docMk/>
            <pc:sldMk cId="1257975992" sldId="384"/>
            <ac:spMk id="12" creationId="{9DF4C86A-9736-5347-8C9D-BD8D2F4A94F5}"/>
          </ac:spMkLst>
        </pc:spChg>
        <pc:picChg chg="mod modCrop">
          <ac:chgData name="Emily McLeish" userId="8e74156a-33a1-41f4-9aec-3b3f046c10df" providerId="ADAL" clId="{2B714851-5EFA-DA4A-A17D-0509F29A6726}" dt="2021-06-28T11:23:28.257" v="509" actId="18131"/>
          <ac:picMkLst>
            <pc:docMk/>
            <pc:sldMk cId="1257975992" sldId="384"/>
            <ac:picMk id="4" creationId="{7079D29F-B420-E34C-BB35-C52D58AEEA8D}"/>
          </ac:picMkLst>
        </pc:picChg>
      </pc:sldChg>
      <pc:sldChg chg="del">
        <pc:chgData name="Emily McLeish" userId="8e74156a-33a1-41f4-9aec-3b3f046c10df" providerId="ADAL" clId="{2B714851-5EFA-DA4A-A17D-0509F29A6726}" dt="2021-06-28T11:30:53.045" v="711" actId="2696"/>
        <pc:sldMkLst>
          <pc:docMk/>
          <pc:sldMk cId="3428243134" sldId="385"/>
        </pc:sldMkLst>
      </pc:sldChg>
      <pc:sldChg chg="addSp delSp modSp add mod modClrScheme chgLayout modNotesTx">
        <pc:chgData name="Emily McLeish" userId="8e74156a-33a1-41f4-9aec-3b3f046c10df" providerId="ADAL" clId="{2B714851-5EFA-DA4A-A17D-0509F29A6726}" dt="2021-06-28T11:34:52.064" v="744" actId="12"/>
        <pc:sldMkLst>
          <pc:docMk/>
          <pc:sldMk cId="3318714391" sldId="386"/>
        </pc:sldMkLst>
        <pc:spChg chg="del">
          <ac:chgData name="Emily McLeish" userId="8e74156a-33a1-41f4-9aec-3b3f046c10df" providerId="ADAL" clId="{2B714851-5EFA-DA4A-A17D-0509F29A6726}" dt="2021-06-28T11:09:20.600" v="158" actId="478"/>
          <ac:spMkLst>
            <pc:docMk/>
            <pc:sldMk cId="3318714391" sldId="386"/>
            <ac:spMk id="2" creationId="{1A99D565-9E51-FC46-9FF6-3F496F4FC2A5}"/>
          </ac:spMkLst>
        </pc:spChg>
        <pc:spChg chg="del">
          <ac:chgData name="Emily McLeish" userId="8e74156a-33a1-41f4-9aec-3b3f046c10df" providerId="ADAL" clId="{2B714851-5EFA-DA4A-A17D-0509F29A6726}" dt="2021-06-28T11:09:03.632" v="151" actId="478"/>
          <ac:spMkLst>
            <pc:docMk/>
            <pc:sldMk cId="3318714391" sldId="386"/>
            <ac:spMk id="3" creationId="{422263EB-06BC-3242-B3D3-99638B03B4D4}"/>
          </ac:spMkLst>
        </pc:spChg>
        <pc:spChg chg="del">
          <ac:chgData name="Emily McLeish" userId="8e74156a-33a1-41f4-9aec-3b3f046c10df" providerId="ADAL" clId="{2B714851-5EFA-DA4A-A17D-0509F29A6726}" dt="2021-06-28T11:09:16.170" v="155" actId="478"/>
          <ac:spMkLst>
            <pc:docMk/>
            <pc:sldMk cId="3318714391" sldId="386"/>
            <ac:spMk id="4" creationId="{B9A4EF21-FE1A-DA44-9BED-3D6CAB03E257}"/>
          </ac:spMkLst>
        </pc:spChg>
        <pc:spChg chg="mod ord">
          <ac:chgData name="Emily McLeish" userId="8e74156a-33a1-41f4-9aec-3b3f046c10df" providerId="ADAL" clId="{2B714851-5EFA-DA4A-A17D-0509F29A6726}" dt="2021-06-28T11:15:44.044" v="251" actId="26606"/>
          <ac:spMkLst>
            <pc:docMk/>
            <pc:sldMk cId="3318714391" sldId="386"/>
            <ac:spMk id="6" creationId="{BEEDA299-F1EC-47FF-82EE-C8747894E3DE}"/>
          </ac:spMkLst>
        </pc:spChg>
        <pc:spChg chg="add mod ord">
          <ac:chgData name="Emily McLeish" userId="8e74156a-33a1-41f4-9aec-3b3f046c10df" providerId="ADAL" clId="{2B714851-5EFA-DA4A-A17D-0509F29A6726}" dt="2021-06-28T11:31:42.708" v="728" actId="20577"/>
          <ac:spMkLst>
            <pc:docMk/>
            <pc:sldMk cId="3318714391" sldId="386"/>
            <ac:spMk id="7" creationId="{9AB9C3D9-9256-C141-A252-4516B896C5DF}"/>
          </ac:spMkLst>
        </pc:spChg>
        <pc:spChg chg="del">
          <ac:chgData name="Emily McLeish" userId="8e74156a-33a1-41f4-9aec-3b3f046c10df" providerId="ADAL" clId="{2B714851-5EFA-DA4A-A17D-0509F29A6726}" dt="2021-06-28T11:09:17.483" v="156" actId="478"/>
          <ac:spMkLst>
            <pc:docMk/>
            <pc:sldMk cId="3318714391" sldId="386"/>
            <ac:spMk id="10" creationId="{753167AB-064F-3644-B553-833BD4069E5D}"/>
          </ac:spMkLst>
        </pc:spChg>
        <pc:spChg chg="add del mod">
          <ac:chgData name="Emily McLeish" userId="8e74156a-33a1-41f4-9aec-3b3f046c10df" providerId="ADAL" clId="{2B714851-5EFA-DA4A-A17D-0509F29A6726}" dt="2021-06-28T11:14:44.846" v="234"/>
          <ac:spMkLst>
            <pc:docMk/>
            <pc:sldMk cId="3318714391" sldId="386"/>
            <ac:spMk id="14" creationId="{4CCB670F-89D6-074D-ACDC-AE95AA156D1B}"/>
          </ac:spMkLst>
        </pc:spChg>
        <pc:spChg chg="add del mod">
          <ac:chgData name="Emily McLeish" userId="8e74156a-33a1-41f4-9aec-3b3f046c10df" providerId="ADAL" clId="{2B714851-5EFA-DA4A-A17D-0509F29A6726}" dt="2021-06-28T11:26:13.543" v="542" actId="478"/>
          <ac:spMkLst>
            <pc:docMk/>
            <pc:sldMk cId="3318714391" sldId="386"/>
            <ac:spMk id="20" creationId="{B19A112A-FFCB-4A7B-9B35-B8BC9CFB4A71}"/>
          </ac:spMkLst>
        </pc:spChg>
        <pc:spChg chg="add del mod">
          <ac:chgData name="Emily McLeish" userId="8e74156a-33a1-41f4-9aec-3b3f046c10df" providerId="ADAL" clId="{2B714851-5EFA-DA4A-A17D-0509F29A6726}" dt="2021-06-28T11:16:00.492" v="252" actId="478"/>
          <ac:spMkLst>
            <pc:docMk/>
            <pc:sldMk cId="3318714391" sldId="386"/>
            <ac:spMk id="22" creationId="{ACEA26A7-9D08-48B0-9015-2A066EACD9F4}"/>
          </ac:spMkLst>
        </pc:spChg>
        <pc:spChg chg="add del mod">
          <ac:chgData name="Emily McLeish" userId="8e74156a-33a1-41f4-9aec-3b3f046c10df" providerId="ADAL" clId="{2B714851-5EFA-DA4A-A17D-0509F29A6726}" dt="2021-06-28T11:16:07.447" v="253" actId="478"/>
          <ac:spMkLst>
            <pc:docMk/>
            <pc:sldMk cId="3318714391" sldId="386"/>
            <ac:spMk id="24" creationId="{5B50B687-9E4A-4D68-92CF-7112067E0988}"/>
          </ac:spMkLst>
        </pc:spChg>
        <pc:spChg chg="del mod">
          <ac:chgData name="Emily McLeish" userId="8e74156a-33a1-41f4-9aec-3b3f046c10df" providerId="ADAL" clId="{2B714851-5EFA-DA4A-A17D-0509F29A6726}" dt="2021-06-28T11:10:35.276" v="186" actId="478"/>
          <ac:spMkLst>
            <pc:docMk/>
            <pc:sldMk cId="3318714391" sldId="386"/>
            <ac:spMk id="26" creationId="{501E16C6-3B8E-4EA2-85ED-CBCA5F6F8750}"/>
          </ac:spMkLst>
        </pc:spChg>
        <pc:picChg chg="del mod">
          <ac:chgData name="Emily McLeish" userId="8e74156a-33a1-41f4-9aec-3b3f046c10df" providerId="ADAL" clId="{2B714851-5EFA-DA4A-A17D-0509F29A6726}" dt="2021-06-28T11:10:35.276" v="186" actId="478"/>
          <ac:picMkLst>
            <pc:docMk/>
            <pc:sldMk cId="3318714391" sldId="386"/>
            <ac:picMk id="5" creationId="{63A02A3D-F33B-AC42-9060-0A8CA001522D}"/>
          </ac:picMkLst>
        </pc:picChg>
        <pc:picChg chg="del mod">
          <ac:chgData name="Emily McLeish" userId="8e74156a-33a1-41f4-9aec-3b3f046c10df" providerId="ADAL" clId="{2B714851-5EFA-DA4A-A17D-0509F29A6726}" dt="2021-06-28T11:10:35.276" v="186" actId="478"/>
          <ac:picMkLst>
            <pc:docMk/>
            <pc:sldMk cId="3318714391" sldId="386"/>
            <ac:picMk id="9" creationId="{DF7080C8-6F95-C14B-A59E-582BC89B324E}"/>
          </ac:picMkLst>
        </pc:picChg>
        <pc:picChg chg="add del mod modCrop">
          <ac:chgData name="Emily McLeish" userId="8e74156a-33a1-41f4-9aec-3b3f046c10df" providerId="ADAL" clId="{2B714851-5EFA-DA4A-A17D-0509F29A6726}" dt="2021-06-28T11:15:25.106" v="249" actId="478"/>
          <ac:picMkLst>
            <pc:docMk/>
            <pc:sldMk cId="3318714391" sldId="386"/>
            <ac:picMk id="12" creationId="{52255019-EF91-9345-B734-592563D90794}"/>
          </ac:picMkLst>
        </pc:picChg>
        <pc:picChg chg="add del mod">
          <ac:chgData name="Emily McLeish" userId="8e74156a-33a1-41f4-9aec-3b3f046c10df" providerId="ADAL" clId="{2B714851-5EFA-DA4A-A17D-0509F29A6726}" dt="2021-06-28T11:14:48.251" v="239"/>
          <ac:picMkLst>
            <pc:docMk/>
            <pc:sldMk cId="3318714391" sldId="386"/>
            <ac:picMk id="13" creationId="{D31C628F-015B-8246-89E8-F657939EBE37}"/>
          </ac:picMkLst>
        </pc:picChg>
        <pc:picChg chg="add mod modCrop">
          <ac:chgData name="Emily McLeish" userId="8e74156a-33a1-41f4-9aec-3b3f046c10df" providerId="ADAL" clId="{2B714851-5EFA-DA4A-A17D-0509F29A6726}" dt="2021-06-28T11:16:40.320" v="258" actId="18131"/>
          <ac:picMkLst>
            <pc:docMk/>
            <pc:sldMk cId="3318714391" sldId="386"/>
            <ac:picMk id="15" creationId="{95A06811-EA43-504C-8CE7-6BBC443F18AE}"/>
          </ac:picMkLst>
        </pc:picChg>
        <pc:picChg chg="del mod">
          <ac:chgData name="Emily McLeish" userId="8e74156a-33a1-41f4-9aec-3b3f046c10df" providerId="ADAL" clId="{2B714851-5EFA-DA4A-A17D-0509F29A6726}" dt="2021-06-28T11:10:35.276" v="186" actId="478"/>
          <ac:picMkLst>
            <pc:docMk/>
            <pc:sldMk cId="3318714391" sldId="386"/>
            <ac:picMk id="45" creationId="{2114768D-230A-034A-8AC4-C19D54108D2C}"/>
          </ac:picMkLst>
        </pc:picChg>
      </pc:sldChg>
      <pc:sldChg chg="modSp new mod modNotesTx">
        <pc:chgData name="Emily McLeish" userId="8e74156a-33a1-41f4-9aec-3b3f046c10df" providerId="ADAL" clId="{2B714851-5EFA-DA4A-A17D-0509F29A6726}" dt="2021-06-28T11:35:55.350" v="920" actId="20577"/>
        <pc:sldMkLst>
          <pc:docMk/>
          <pc:sldMk cId="1265588303" sldId="387"/>
        </pc:sldMkLst>
        <pc:spChg chg="mod">
          <ac:chgData name="Emily McLeish" userId="8e74156a-33a1-41f4-9aec-3b3f046c10df" providerId="ADAL" clId="{2B714851-5EFA-DA4A-A17D-0509F29A6726}" dt="2021-06-28T11:29:57.056" v="701" actId="20577"/>
          <ac:spMkLst>
            <pc:docMk/>
            <pc:sldMk cId="1265588303" sldId="387"/>
            <ac:spMk id="2" creationId="{05570E1C-D612-3F4E-B57E-D9DBBC9A1BB3}"/>
          </ac:spMkLst>
        </pc:spChg>
        <pc:spChg chg="mod">
          <ac:chgData name="Emily McLeish" userId="8e74156a-33a1-41f4-9aec-3b3f046c10df" providerId="ADAL" clId="{2B714851-5EFA-DA4A-A17D-0509F29A6726}" dt="2021-06-28T11:30:39.414" v="710" actId="20577"/>
          <ac:spMkLst>
            <pc:docMk/>
            <pc:sldMk cId="1265588303" sldId="387"/>
            <ac:spMk id="3" creationId="{7B20FDC4-8D2E-BC44-8DA9-CF08CFAB4184}"/>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0AC431-B1B8-4784-9742-E49030E104B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29C183BB-6270-4366-BFBA-739CAE36477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FAD7FD4-B9A2-440E-8486-ECF13CE720FB}" type="datetimeFigureOut">
              <a:rPr lang="en-GB" smtClean="0"/>
              <a:t>09/07/2021</a:t>
            </a:fld>
            <a:endParaRPr lang="en-GB"/>
          </a:p>
        </p:txBody>
      </p:sp>
      <p:sp>
        <p:nvSpPr>
          <p:cNvPr id="4" name="Footer Placeholder 3">
            <a:extLst>
              <a:ext uri="{FF2B5EF4-FFF2-40B4-BE49-F238E27FC236}">
                <a16:creationId xmlns:a16="http://schemas.microsoft.com/office/drawing/2014/main" id="{3027BEC9-99C9-422A-BF81-32B69AC0E4E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D44A8AA9-DE58-4804-952C-2940EBED91B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7F01435-7BA1-4184-9529-63CBAE5EDBC7}" type="slidenum">
              <a:rPr lang="en-GB" smtClean="0"/>
              <a:t>‹#›</a:t>
            </a:fld>
            <a:endParaRPr lang="en-GB"/>
          </a:p>
        </p:txBody>
      </p:sp>
    </p:spTree>
    <p:extLst>
      <p:ext uri="{BB962C8B-B14F-4D97-AF65-F5344CB8AC3E}">
        <p14:creationId xmlns:p14="http://schemas.microsoft.com/office/powerpoint/2010/main" val="22903335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501CB5-8F0C-4F10-B2C8-CEFD2571938A}" type="datetimeFigureOut">
              <a:rPr lang="en-GB" smtClean="0"/>
              <a:t>09/07/2021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D5CB11-C9C5-46B5-88E9-4D8EE27B8316}" type="slidenum">
              <a:rPr lang="en-GB" smtClean="0"/>
              <a:t>‹#›</a:t>
            </a:fld>
            <a:endParaRPr lang="en-GB"/>
          </a:p>
        </p:txBody>
      </p:sp>
    </p:spTree>
    <p:extLst>
      <p:ext uri="{BB962C8B-B14F-4D97-AF65-F5344CB8AC3E}">
        <p14:creationId xmlns:p14="http://schemas.microsoft.com/office/powerpoint/2010/main" val="40328397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Aft>
                <a:spcPts val="800"/>
              </a:spcAft>
              <a:buClr>
                <a:srgbClr val="1F3664"/>
              </a:buClr>
              <a:buFont typeface="Symbol" panose="05050102010706020507" pitchFamily="18" charset="2"/>
              <a:buNone/>
            </a:pPr>
            <a:r>
              <a:rPr lang="en-GB"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In 2019 more than half a billion youth were </a:t>
            </a:r>
            <a:r>
              <a:rPr lang="en-GB" sz="12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not in employment, education or training</a:t>
            </a:r>
            <a:r>
              <a:rPr lang="en-GB"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(ILO)</a:t>
            </a:r>
          </a:p>
          <a:p>
            <a:pPr marL="0" lvl="0" indent="0">
              <a:lnSpc>
                <a:spcPct val="107000"/>
              </a:lnSpc>
              <a:spcAft>
                <a:spcPts val="800"/>
              </a:spcAft>
              <a:buClr>
                <a:srgbClr val="1F3664"/>
              </a:buClr>
              <a:buFont typeface="Symbol" panose="05050102010706020507" pitchFamily="18" charset="2"/>
              <a:buNone/>
            </a:pPr>
            <a:endParaRPr lang="en-GB"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lvl="0" indent="0">
              <a:lnSpc>
                <a:spcPct val="107000"/>
              </a:lnSpc>
              <a:spcAft>
                <a:spcPts val="800"/>
              </a:spcAft>
              <a:buClr>
                <a:srgbClr val="1F3664"/>
              </a:buClr>
              <a:buFont typeface="Symbol" panose="05050102010706020507" pitchFamily="18" charset="2"/>
              <a:buNone/>
            </a:pPr>
            <a:r>
              <a:rPr lang="en-GB"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Unemployment globally among people with disabilities is as high as 80% in some countries – with developing countries having higher rates of unemployment. (ILO)</a:t>
            </a:r>
          </a:p>
          <a:p>
            <a:pPr marL="0" lvl="0" indent="0">
              <a:lnSpc>
                <a:spcPct val="107000"/>
              </a:lnSpc>
              <a:spcAft>
                <a:spcPts val="800"/>
              </a:spcAft>
              <a:buClr>
                <a:srgbClr val="1F3664"/>
              </a:buClr>
              <a:buFont typeface="Symbol" panose="05050102010706020507" pitchFamily="18" charset="2"/>
              <a:buNone/>
            </a:pPr>
            <a:endParaRPr lang="en-GB"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171450" lvl="0" indent="-171450">
              <a:lnSpc>
                <a:spcPct val="107000"/>
              </a:lnSpc>
              <a:spcAft>
                <a:spcPts val="800"/>
              </a:spcAft>
              <a:buClr>
                <a:srgbClr val="1F3664"/>
              </a:buClr>
              <a:buFont typeface="Arial" panose="020B0604020202020204" pitchFamily="34" charset="0"/>
              <a:buChar char="•"/>
            </a:pPr>
            <a:r>
              <a:rPr lang="en-GB"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During 2020 1 in 6 youth lost their jobs. (ILO)</a:t>
            </a:r>
          </a:p>
          <a:p>
            <a:pPr marL="171450" lvl="0" indent="-171450">
              <a:lnSpc>
                <a:spcPct val="107000"/>
              </a:lnSpc>
              <a:spcAft>
                <a:spcPts val="800"/>
              </a:spcAft>
              <a:buClr>
                <a:srgbClr val="1F3664"/>
              </a:buClr>
              <a:buFont typeface="Arial" panose="020B0604020202020204" pitchFamily="34" charset="0"/>
              <a:buChar char="•"/>
            </a:pPr>
            <a:r>
              <a:rPr lang="en-GB"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Youth employee confidence is very low.</a:t>
            </a:r>
          </a:p>
          <a:p>
            <a:pPr algn="l">
              <a:buFont typeface="Arial" panose="020B0604020202020204" pitchFamily="34" charset="0"/>
              <a:buNone/>
            </a:pPr>
            <a:endParaRPr lang="en-GB" b="0" i="0" dirty="0">
              <a:solidFill>
                <a:srgbClr val="000000"/>
              </a:solidFill>
              <a:effectLst/>
              <a:latin typeface="Open Sans" panose="020B0606030504020204" pitchFamily="34" charset="0"/>
            </a:endParaRPr>
          </a:p>
          <a:p>
            <a:pPr>
              <a:lnSpc>
                <a:spcPct val="107000"/>
              </a:lnSpc>
              <a:spcAft>
                <a:spcPts val="800"/>
              </a:spcAft>
            </a:pPr>
            <a:endParaRPr lang="en-GB"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l">
              <a:buFont typeface="Arial" panose="020B0604020202020204" pitchFamily="34" charset="0"/>
              <a:buChar char="•"/>
            </a:pPr>
            <a:endParaRPr lang="en-GB" b="0" i="0" dirty="0">
              <a:solidFill>
                <a:srgbClr val="000000"/>
              </a:solidFill>
              <a:effectLst/>
              <a:latin typeface="Open Sans" panose="020B0606030504020204" pitchFamily="34" charset="0"/>
            </a:endParaRPr>
          </a:p>
          <a:p>
            <a:endParaRPr lang="en-GB" dirty="0"/>
          </a:p>
        </p:txBody>
      </p:sp>
      <p:sp>
        <p:nvSpPr>
          <p:cNvPr id="4" name="Slide Number Placeholder 3"/>
          <p:cNvSpPr>
            <a:spLocks noGrp="1"/>
          </p:cNvSpPr>
          <p:nvPr>
            <p:ph type="sldNum" sz="quarter" idx="5"/>
          </p:nvPr>
        </p:nvSpPr>
        <p:spPr/>
        <p:txBody>
          <a:bodyPr/>
          <a:lstStyle/>
          <a:p>
            <a:fld id="{CBD5CB11-C9C5-46B5-88E9-4D8EE27B8316}" type="slidenum">
              <a:rPr lang="en-GB" smtClean="0"/>
              <a:t>2</a:t>
            </a:fld>
            <a:endParaRPr lang="en-GB"/>
          </a:p>
        </p:txBody>
      </p:sp>
    </p:spTree>
    <p:extLst>
      <p:ext uri="{BB962C8B-B14F-4D97-AF65-F5344CB8AC3E}">
        <p14:creationId xmlns:p14="http://schemas.microsoft.com/office/powerpoint/2010/main" val="451766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
                <a:srgbClr val="1F3664"/>
              </a:buClr>
              <a:buSzTx/>
              <a:buFont typeface="Symbol" panose="05050102010706020507" pitchFamily="18" charset="2"/>
              <a:buNone/>
              <a:tabLst/>
              <a:defRPr/>
            </a:pPr>
            <a:r>
              <a:rPr lang="en-GB" sz="12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As global economy begins to recover, it provides both a need and an opportunity for businesses to reassess and revitalise operational models.</a:t>
            </a:r>
          </a:p>
          <a:p>
            <a:pPr marL="0" lvl="0" indent="0">
              <a:lnSpc>
                <a:spcPct val="107000"/>
              </a:lnSpc>
              <a:spcAft>
                <a:spcPts val="800"/>
              </a:spcAft>
              <a:buClr>
                <a:srgbClr val="1F3664"/>
              </a:buClr>
              <a:buFont typeface="Symbol" panose="05050102010706020507" pitchFamily="18" charset="2"/>
              <a:buNone/>
            </a:pPr>
            <a:endParaRPr lang="en-GB" sz="1200" b="0" dirty="0">
              <a:solidFill>
                <a:schemeClr val="tx1"/>
              </a:solidFill>
              <a:effectLst/>
              <a:latin typeface="Arial" panose="020B0604020202020204" pitchFamily="34" charset="0"/>
              <a:ea typeface="Calibri" panose="020F0502020204030204" pitchFamily="34" charset="0"/>
            </a:endParaRPr>
          </a:p>
          <a:p>
            <a:pPr marL="342900" lvl="0" indent="-342900">
              <a:lnSpc>
                <a:spcPct val="107000"/>
              </a:lnSpc>
              <a:spcAft>
                <a:spcPts val="800"/>
              </a:spcAft>
              <a:buClr>
                <a:srgbClr val="1F3664"/>
              </a:buClr>
              <a:buFont typeface="Symbol" panose="05050102010706020507" pitchFamily="18" charset="2"/>
              <a:buChar char=""/>
            </a:pPr>
            <a:r>
              <a:rPr lang="en-GB" sz="1200" b="0" dirty="0">
                <a:solidFill>
                  <a:schemeClr val="tx1"/>
                </a:solidFill>
                <a:effectLst/>
                <a:latin typeface="Arial" panose="020B0604020202020204" pitchFamily="34" charset="0"/>
                <a:ea typeface="Calibri" panose="020F0502020204030204" pitchFamily="34" charset="0"/>
              </a:rPr>
              <a:t>WTTC forecast suggests that as the world recovers from the pandemic more than 100 million jobs could return to the global travel and tourism sector.</a:t>
            </a:r>
          </a:p>
          <a:p>
            <a:pPr marL="342900" lvl="0" indent="-342900">
              <a:lnSpc>
                <a:spcPct val="107000"/>
              </a:lnSpc>
              <a:spcAft>
                <a:spcPts val="800"/>
              </a:spcAft>
              <a:buClr>
                <a:srgbClr val="1F3664"/>
              </a:buClr>
              <a:buFont typeface="Symbol" panose="05050102010706020507" pitchFamily="18" charset="2"/>
              <a:buChar char=""/>
            </a:pPr>
            <a:r>
              <a:rPr lang="en-GB" sz="1200" b="0" dirty="0">
                <a:solidFill>
                  <a:schemeClr val="tx1"/>
                </a:solidFill>
                <a:effectLst/>
                <a:latin typeface="Arial" panose="020B0604020202020204" pitchFamily="34" charset="0"/>
                <a:ea typeface="Calibri" panose="020F0502020204030204" pitchFamily="34" charset="0"/>
              </a:rPr>
              <a:t>Entry level jobs will </a:t>
            </a:r>
            <a:r>
              <a:rPr lang="en-GB" sz="1200" b="0" dirty="0">
                <a:solidFill>
                  <a:schemeClr val="tx1"/>
                </a:solidFill>
                <a:latin typeface="Arial" panose="020B0604020202020204" pitchFamily="34" charset="0"/>
                <a:ea typeface="Calibri" panose="020F0502020204030204" pitchFamily="34" charset="0"/>
              </a:rPr>
              <a:t>continue to have low barriers as technology is unlikely to replace many of these jobs.</a:t>
            </a:r>
          </a:p>
          <a:p>
            <a:pPr marL="0" marR="0" lvl="0" indent="0" algn="l" defTabSz="914400" rtl="0" eaLnBrk="1" fontAlgn="auto" latinLnBrk="0" hangingPunct="1">
              <a:lnSpc>
                <a:spcPct val="107000"/>
              </a:lnSpc>
              <a:spcBef>
                <a:spcPts val="0"/>
              </a:spcBef>
              <a:spcAft>
                <a:spcPts val="800"/>
              </a:spcAft>
              <a:buClr>
                <a:srgbClr val="1F3664"/>
              </a:buClr>
              <a:buSzTx/>
              <a:buFont typeface="Symbol" panose="05050102010706020507" pitchFamily="18" charset="2"/>
              <a:buNone/>
              <a:tabLst/>
              <a:defRPr/>
            </a:pPr>
            <a:endParaRPr lang="en-GB"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
                <a:srgbClr val="1F3664"/>
              </a:buClr>
              <a:buSzTx/>
              <a:buFont typeface="Symbol" panose="05050102010706020507" pitchFamily="18" charset="2"/>
              <a:buNone/>
              <a:tabLst/>
              <a:defRPr/>
            </a:pPr>
            <a:r>
              <a:rPr lang="en-GB" b="0" dirty="0">
                <a:solidFill>
                  <a:schemeClr val="tx1"/>
                </a:solidFill>
                <a:effectLst/>
                <a:latin typeface="Arial" panose="020B0604020202020204" pitchFamily="34" charset="0"/>
                <a:ea typeface="Calibri" panose="020F0502020204030204" pitchFamily="34" charset="0"/>
                <a:cs typeface="Arial" panose="020B0604020202020204" pitchFamily="34" charset="0"/>
              </a:rPr>
              <a:t>The hospitality sector is uniquely positioned to tackle the youth unemployment challenge – especially as it </a:t>
            </a:r>
            <a:r>
              <a:rPr lang="en-GB" sz="12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addresses the challenge of attracting talent back to the industry and reinforces its social license to operate.</a:t>
            </a:r>
          </a:p>
        </p:txBody>
      </p:sp>
      <p:sp>
        <p:nvSpPr>
          <p:cNvPr id="4" name="Slide Number Placeholder 3"/>
          <p:cNvSpPr>
            <a:spLocks noGrp="1"/>
          </p:cNvSpPr>
          <p:nvPr>
            <p:ph type="sldNum" sz="quarter" idx="5"/>
          </p:nvPr>
        </p:nvSpPr>
        <p:spPr/>
        <p:txBody>
          <a:bodyPr/>
          <a:lstStyle/>
          <a:p>
            <a:fld id="{CBD5CB11-C9C5-46B5-88E9-4D8EE27B8316}" type="slidenum">
              <a:rPr lang="en-GB" smtClean="0"/>
              <a:t>3</a:t>
            </a:fld>
            <a:endParaRPr lang="en-GB"/>
          </a:p>
        </p:txBody>
      </p:sp>
    </p:spTree>
    <p:extLst>
      <p:ext uri="{BB962C8B-B14F-4D97-AF65-F5344CB8AC3E}">
        <p14:creationId xmlns:p14="http://schemas.microsoft.com/office/powerpoint/2010/main" val="2595932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spcAft>
                <a:spcPts val="800"/>
              </a:spcAft>
              <a:buClr>
                <a:srgbClr val="1F3664"/>
              </a:buClr>
              <a:buFont typeface="Symbol" panose="05050102010706020507" pitchFamily="18" charset="2"/>
              <a:buChar char=""/>
            </a:pPr>
            <a:r>
              <a:rPr lang="en-GB" sz="1200" dirty="0">
                <a:effectLst/>
                <a:latin typeface="Arial" panose="020B0604020202020204" pitchFamily="34" charset="0"/>
                <a:ea typeface="Calibri" panose="020F0502020204030204" pitchFamily="34" charset="0"/>
              </a:rPr>
              <a:t>The Alliance has the experience, practical resources and unique position to be the platform for the industry, to bring critical stakeholders to align efforts and resources to tackle youth unemployment at scale</a:t>
            </a:r>
            <a:endParaRPr lang="en-GB" sz="1200" dirty="0"/>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Sustainable Hospitality Alliance has an established background running a youth employment programme across multiple countries to support vulnerable young people. This dates back to 1995 where it started in Bangkok and up until recently was known as Youth Career Initiative.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Through our youth employment programme we have developed extensive experience in working with hotels and forming partnerships with NGOs to provide skills and experience for young people from disadvantaged backgrounds so they can begin their career journeys.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Through analysis of the youth employment landscape, and our own programme, we recognised there was a need for a consistent approach which has no barriers to entry for young people from every background.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With the support of the IHG Foundation legacy gift, we went about creating a core employability skills curriculum to give young people a foundation before they start their practical training. </a:t>
            </a:r>
          </a:p>
          <a:p>
            <a:pPr>
              <a:lnSpc>
                <a:spcPct val="107000"/>
              </a:lnSpc>
              <a:spcAft>
                <a:spcPts val="0"/>
              </a:spcAft>
            </a:pPr>
            <a:endParaRPr lang="en-GB" sz="1800" dirty="0">
              <a:effectLst/>
              <a:latin typeface="Arial" panose="020B0604020202020204" pitchFamily="34" charset="0"/>
              <a:ea typeface="Calibri" panose="020F0502020204030204" pitchFamily="34" charset="0"/>
              <a:cs typeface="Arial" panose="020B0604020202020204" pitchFamily="34" charset="0"/>
            </a:endParaRPr>
          </a:p>
          <a:p>
            <a:pPr marL="0" lvl="0" indent="0">
              <a:lnSpc>
                <a:spcPct val="107000"/>
              </a:lnSpc>
              <a:spcAft>
                <a:spcPts val="800"/>
              </a:spcAft>
              <a:buClr>
                <a:srgbClr val="1F3664"/>
              </a:buClr>
              <a:buFont typeface="Symbol" panose="05050102010706020507" pitchFamily="18" charset="2"/>
              <a:buNone/>
            </a:pPr>
            <a:endParaRPr lang="en-GB" sz="1200" b="0" dirty="0">
              <a:solidFill>
                <a:schemeClr val="tx1"/>
              </a:solidFill>
              <a:latin typeface="Arial" panose="020B0604020202020204" pitchFamily="34" charset="0"/>
              <a:ea typeface="Calibri" panose="020F0502020204030204" pitchFamily="34" charset="0"/>
            </a:endParaRPr>
          </a:p>
          <a:p>
            <a:pPr>
              <a:lnSpc>
                <a:spcPct val="107000"/>
              </a:lnSpc>
              <a:spcAft>
                <a:spcPts val="0"/>
              </a:spcAft>
            </a:pPr>
            <a:endParaRPr lang="en-GB" sz="18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BD5CB11-C9C5-46B5-88E9-4D8EE27B8316}" type="slidenum">
              <a:rPr lang="en-GB" smtClean="0"/>
              <a:t>4</a:t>
            </a:fld>
            <a:endParaRPr lang="en-GB"/>
          </a:p>
        </p:txBody>
      </p:sp>
    </p:spTree>
    <p:extLst>
      <p:ext uri="{BB962C8B-B14F-4D97-AF65-F5344CB8AC3E}">
        <p14:creationId xmlns:p14="http://schemas.microsoft.com/office/powerpoint/2010/main" val="2646515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Developed with industry expertise</a:t>
            </a:r>
          </a:p>
          <a:p>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The curriculum was created by compiling:</a:t>
            </a:r>
          </a:p>
          <a:p>
            <a:pPr marL="628650" lvl="1" indent="-171450">
              <a:buFont typeface="Arial" panose="020B0604020202020204" pitchFamily="34" charset="0"/>
              <a:buChar char="•"/>
            </a:pPr>
            <a:r>
              <a:rPr lang="en-GB" sz="1200" kern="1200" dirty="0">
                <a:solidFill>
                  <a:schemeClr val="tx1"/>
                </a:solidFill>
                <a:effectLst/>
                <a:latin typeface="+mn-lt"/>
                <a:ea typeface="+mn-ea"/>
                <a:cs typeface="+mn-cs"/>
              </a:rPr>
              <a:t>skills commonly included across hospitality brands’ training programmes utilising the experience of our members. </a:t>
            </a:r>
          </a:p>
          <a:p>
            <a:pPr marL="628650" lvl="1" indent="-171450">
              <a:buFont typeface="Arial" panose="020B0604020202020204" pitchFamily="34" charset="0"/>
              <a:buChar char="•"/>
            </a:pPr>
            <a:r>
              <a:rPr lang="en-GB" sz="1200" kern="1200" dirty="0">
                <a:solidFill>
                  <a:schemeClr val="tx1"/>
                </a:solidFill>
                <a:effectLst/>
                <a:latin typeface="+mn-lt"/>
                <a:ea typeface="+mn-ea"/>
                <a:cs typeface="+mn-cs"/>
              </a:rPr>
              <a:t>technical expertise provided by leading hotel chain IHCL</a:t>
            </a:r>
          </a:p>
          <a:p>
            <a:pPr marL="628650" lvl="1" indent="-171450">
              <a:buFont typeface="Arial" panose="020B0604020202020204" pitchFamily="34" charset="0"/>
              <a:buChar char="•"/>
            </a:pPr>
            <a:r>
              <a:rPr lang="en-GB" sz="1200" kern="1200" dirty="0">
                <a:solidFill>
                  <a:schemeClr val="tx1"/>
                </a:solidFill>
                <a:effectLst/>
                <a:latin typeface="+mn-lt"/>
                <a:ea typeface="+mn-ea"/>
                <a:cs typeface="+mn-cs"/>
              </a:rPr>
              <a:t>development by educational specialists</a:t>
            </a:r>
          </a:p>
          <a:p>
            <a:pPr marL="628650" lvl="1" indent="-171450">
              <a:buFont typeface="Arial" panose="020B0604020202020204" pitchFamily="34" charset="0"/>
              <a:buChar char="•"/>
            </a:pPr>
            <a:r>
              <a:rPr lang="en-GB" sz="1200" kern="1200" dirty="0">
                <a:solidFill>
                  <a:schemeClr val="tx1"/>
                </a:solidFill>
                <a:effectLst/>
                <a:latin typeface="+mn-lt"/>
                <a:ea typeface="+mn-ea"/>
                <a:cs typeface="+mn-cs"/>
              </a:rPr>
              <a:t>disability inclusion review supported by Inclusive Futures to ensure suitability for people from all backgrounds. </a:t>
            </a:r>
          </a:p>
          <a:p>
            <a:endParaRPr lang="en-GB" dirty="0"/>
          </a:p>
        </p:txBody>
      </p:sp>
      <p:sp>
        <p:nvSpPr>
          <p:cNvPr id="4" name="Slide Number Placeholder 3"/>
          <p:cNvSpPr>
            <a:spLocks noGrp="1"/>
          </p:cNvSpPr>
          <p:nvPr>
            <p:ph type="sldNum" sz="quarter" idx="5"/>
          </p:nvPr>
        </p:nvSpPr>
        <p:spPr/>
        <p:txBody>
          <a:bodyPr/>
          <a:lstStyle/>
          <a:p>
            <a:fld id="{CBD5CB11-C9C5-46B5-88E9-4D8EE27B8316}" type="slidenum">
              <a:rPr lang="en-GB" smtClean="0"/>
              <a:t>5</a:t>
            </a:fld>
            <a:endParaRPr lang="en-GB" dirty="0"/>
          </a:p>
        </p:txBody>
      </p:sp>
    </p:spTree>
    <p:extLst>
      <p:ext uri="{BB962C8B-B14F-4D97-AF65-F5344CB8AC3E}">
        <p14:creationId xmlns:p14="http://schemas.microsoft.com/office/powerpoint/2010/main" val="39312561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What it contains:</a:t>
            </a:r>
          </a:p>
          <a:p>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The curriculum provides around 100 hours of classroom training – which can be delivered in person but has also been delivered digitally during covid. </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This covers:</a:t>
            </a:r>
          </a:p>
          <a:p>
            <a:pPr lvl="1"/>
            <a:r>
              <a:rPr lang="en-GB" sz="1200" b="1" kern="1200" dirty="0">
                <a:solidFill>
                  <a:schemeClr val="tx1"/>
                </a:solidFill>
                <a:effectLst/>
                <a:latin typeface="+mn-lt"/>
                <a:ea typeface="+mn-ea"/>
                <a:cs typeface="+mn-cs"/>
              </a:rPr>
              <a:t>Life skills</a:t>
            </a:r>
            <a:r>
              <a:rPr lang="en-GB" sz="1200" kern="1200" dirty="0">
                <a:solidFill>
                  <a:schemeClr val="tx1"/>
                </a:solidFill>
                <a:effectLst/>
                <a:latin typeface="+mn-lt"/>
                <a:ea typeface="+mn-ea"/>
                <a:cs typeface="+mn-cs"/>
              </a:rPr>
              <a:t> – including communications, digital skills, financial literacy, work-readiness and interview skills. </a:t>
            </a:r>
          </a:p>
          <a:p>
            <a:pPr lvl="1"/>
            <a:r>
              <a:rPr lang="en-GB" sz="1200" b="1" kern="1200" dirty="0">
                <a:solidFill>
                  <a:schemeClr val="tx1"/>
                </a:solidFill>
                <a:effectLst/>
                <a:latin typeface="+mn-lt"/>
                <a:ea typeface="+mn-ea"/>
                <a:cs typeface="+mn-cs"/>
              </a:rPr>
              <a:t>English for hospitality </a:t>
            </a:r>
            <a:r>
              <a:rPr lang="en-GB" sz="1200" kern="1200" dirty="0">
                <a:solidFill>
                  <a:schemeClr val="tx1"/>
                </a:solidFill>
                <a:effectLst/>
                <a:latin typeface="+mn-lt"/>
                <a:ea typeface="+mn-ea"/>
                <a:cs typeface="+mn-cs"/>
              </a:rPr>
              <a:t>– including in person and telephone skills</a:t>
            </a:r>
          </a:p>
          <a:p>
            <a:pPr lvl="1"/>
            <a:r>
              <a:rPr lang="en-GB" sz="1200" b="1" kern="1200" dirty="0">
                <a:solidFill>
                  <a:schemeClr val="tx1"/>
                </a:solidFill>
                <a:effectLst/>
                <a:latin typeface="+mn-lt"/>
                <a:ea typeface="+mn-ea"/>
                <a:cs typeface="+mn-cs"/>
              </a:rPr>
              <a:t>Introduction to hospitality</a:t>
            </a:r>
            <a:r>
              <a:rPr lang="en-GB" sz="1200" kern="1200" dirty="0">
                <a:solidFill>
                  <a:schemeClr val="tx1"/>
                </a:solidFill>
                <a:effectLst/>
                <a:latin typeface="+mn-lt"/>
                <a:ea typeface="+mn-ea"/>
                <a:cs typeface="+mn-cs"/>
              </a:rPr>
              <a:t> – including transferable knowledge such as workplace safety, first aid and understanding customers.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Crucially the skills are transferable to careers in any hotel, or related workplace and beyond. </a:t>
            </a:r>
          </a:p>
          <a:p>
            <a:endParaRPr lang="en-GB" dirty="0"/>
          </a:p>
        </p:txBody>
      </p:sp>
      <p:sp>
        <p:nvSpPr>
          <p:cNvPr id="4" name="Slide Number Placeholder 3"/>
          <p:cNvSpPr>
            <a:spLocks noGrp="1"/>
          </p:cNvSpPr>
          <p:nvPr>
            <p:ph type="sldNum" sz="quarter" idx="5"/>
          </p:nvPr>
        </p:nvSpPr>
        <p:spPr/>
        <p:txBody>
          <a:bodyPr/>
          <a:lstStyle/>
          <a:p>
            <a:fld id="{CBD5CB11-C9C5-46B5-88E9-4D8EE27B8316}" type="slidenum">
              <a:rPr lang="en-GB" smtClean="0"/>
              <a:t>6</a:t>
            </a:fld>
            <a:endParaRPr lang="en-GB"/>
          </a:p>
        </p:txBody>
      </p:sp>
    </p:spTree>
    <p:extLst>
      <p:ext uri="{BB962C8B-B14F-4D97-AF65-F5344CB8AC3E}">
        <p14:creationId xmlns:p14="http://schemas.microsoft.com/office/powerpoint/2010/main" val="2859520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6"/>
                </a:solidFill>
              </a:rPr>
              <a:t>The programme was piloted in 3 countries: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dirty="0">
                <a:solidFill>
                  <a:schemeClr val="accent6"/>
                </a:solidFill>
              </a:rPr>
              <a:t>In India with survivors of trafficking, and in Kenya and Nigeria with people with disabilities in collaboration with Inclusive Futures with support of UK aid.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accent6"/>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chemeClr val="accent6"/>
                </a:solidFill>
              </a:rPr>
              <a:t>Drop out rate has fallen to nearly zero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chemeClr val="accent6"/>
                </a:solidFill>
              </a:rPr>
              <a:t>Engagement has become possible with smaller hotels and other businesses where hospitality skills are transferable</a:t>
            </a:r>
          </a:p>
          <a:p>
            <a:endParaRPr lang="en-GB" b="1" dirty="0"/>
          </a:p>
          <a:p>
            <a:r>
              <a:rPr lang="en-GB" b="1" dirty="0"/>
              <a:t>At the end of 1 month training, before being placed for practical training, </a:t>
            </a:r>
          </a:p>
          <a:p>
            <a:r>
              <a:rPr lang="en-GB" b="1" dirty="0"/>
              <a:t>88% stated preference for hospitality sector work – 75% in hotels and 13% in restaurants, cafes, &amp; bars.</a:t>
            </a:r>
          </a:p>
        </p:txBody>
      </p:sp>
      <p:sp>
        <p:nvSpPr>
          <p:cNvPr id="4" name="Slide Number Placeholder 3"/>
          <p:cNvSpPr>
            <a:spLocks noGrp="1"/>
          </p:cNvSpPr>
          <p:nvPr>
            <p:ph type="sldNum" sz="quarter" idx="5"/>
          </p:nvPr>
        </p:nvSpPr>
        <p:spPr/>
        <p:txBody>
          <a:bodyPr/>
          <a:lstStyle/>
          <a:p>
            <a:fld id="{CBD5CB11-C9C5-46B5-88E9-4D8EE27B8316}" type="slidenum">
              <a:rPr lang="en-GB" smtClean="0"/>
              <a:t>7</a:t>
            </a:fld>
            <a:endParaRPr lang="en-GB"/>
          </a:p>
        </p:txBody>
      </p:sp>
    </p:spTree>
    <p:extLst>
      <p:ext uri="{BB962C8B-B14F-4D97-AF65-F5344CB8AC3E}">
        <p14:creationId xmlns:p14="http://schemas.microsoft.com/office/powerpoint/2010/main" val="23174069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I would now like to introduce Judy </a:t>
            </a:r>
            <a:r>
              <a:rPr lang="en-GB" sz="1200" b="0" i="0" u="none" strike="noStrike" kern="1200" dirty="0">
                <a:solidFill>
                  <a:schemeClr val="tx1"/>
                </a:solidFill>
                <a:effectLst/>
                <a:latin typeface="+mn-lt"/>
                <a:ea typeface="+mn-ea"/>
                <a:cs typeface="+mn-cs"/>
              </a:rPr>
              <a:t>Macharia, Human Resource Manager, and Manuel, front of house, from Radisson Blu Hotel and Residence Nairobi. Manuel took part in our pilot project in Nairobi as part of the Inclusive Futures Initiative supported by UK aid. He completed the curriculum training and then received practical work experience in the Radisson Blu. A successful partnership that has resulted in Manuel staying on as a member of staff following the training. </a:t>
            </a:r>
          </a:p>
          <a:p>
            <a:endParaRPr lang="en-GB" sz="1200" b="0" i="0" u="none" strike="noStrike" kern="1200" dirty="0">
              <a:solidFill>
                <a:schemeClr val="tx1"/>
              </a:solidFill>
              <a:effectLst/>
              <a:latin typeface="+mn-lt"/>
              <a:ea typeface="+mn-ea"/>
              <a:cs typeface="+mn-cs"/>
            </a:endParaRPr>
          </a:p>
          <a:p>
            <a:r>
              <a:rPr lang="en-GB" b="1" dirty="0"/>
              <a:t>Questions: Madhu to interview Judy and Manuel</a:t>
            </a:r>
          </a:p>
          <a:p>
            <a:endParaRPr lang="en-GB"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 Manuel: What challenges were you experiencing trying to find employment? </a:t>
            </a:r>
          </a:p>
          <a:p>
            <a:endParaRPr lang="en-GB" sz="1200" kern="1200" dirty="0">
              <a:solidFill>
                <a:schemeClr val="tx1"/>
              </a:solidFill>
              <a:latin typeface="+mn-lt"/>
              <a:ea typeface="+mn-ea"/>
              <a:cs typeface="+mn-cs"/>
            </a:endParaRPr>
          </a:p>
          <a:p>
            <a:pPr marL="171450" indent="-171450">
              <a:buFontTx/>
              <a:buChar char="-"/>
            </a:pPr>
            <a:r>
              <a:rPr lang="en-GB" dirty="0"/>
              <a:t>Manuel: What skills - practical and/or personal - did you gain from the classroom training?</a:t>
            </a:r>
          </a:p>
          <a:p>
            <a:endParaRPr lang="en-GB" dirty="0"/>
          </a:p>
          <a:p>
            <a:pPr marL="171450" indent="-171450">
              <a:buFontTx/>
              <a:buChar char="-"/>
            </a:pPr>
            <a:r>
              <a:rPr lang="en-GB" dirty="0"/>
              <a:t>Judy: What has been successful about having Monica and Manuel working for the hotel? For example, have you had any positive feedback from guests or staff?</a:t>
            </a:r>
          </a:p>
          <a:p>
            <a:pPr marL="171450" indent="-171450">
              <a:buFontTx/>
              <a:buChar char="-"/>
            </a:pPr>
            <a:endParaRPr lang="en-GB"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Manuel: What advice do you have for other people with disabilities and employers about working in hospitality?</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GB"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Judy: Do you have any practical advice for other employers to encourage them to work with people with disabilities?</a:t>
            </a:r>
          </a:p>
          <a:p>
            <a:pPr marL="171450" indent="-171450">
              <a:buFontTx/>
              <a:buChar char="-"/>
            </a:pPr>
            <a:endParaRPr lang="en-GB" dirty="0"/>
          </a:p>
        </p:txBody>
      </p:sp>
      <p:sp>
        <p:nvSpPr>
          <p:cNvPr id="4" name="Slide Number Placeholder 3"/>
          <p:cNvSpPr>
            <a:spLocks noGrp="1"/>
          </p:cNvSpPr>
          <p:nvPr>
            <p:ph type="sldNum" sz="quarter" idx="5"/>
          </p:nvPr>
        </p:nvSpPr>
        <p:spPr/>
        <p:txBody>
          <a:bodyPr/>
          <a:lstStyle/>
          <a:p>
            <a:fld id="{CBD5CB11-C9C5-46B5-88E9-4D8EE27B8316}" type="slidenum">
              <a:rPr lang="en-GB" smtClean="0"/>
              <a:t>8</a:t>
            </a:fld>
            <a:endParaRPr lang="en-GB"/>
          </a:p>
        </p:txBody>
      </p:sp>
    </p:spTree>
    <p:extLst>
      <p:ext uri="{BB962C8B-B14F-4D97-AF65-F5344CB8AC3E}">
        <p14:creationId xmlns:p14="http://schemas.microsoft.com/office/powerpoint/2010/main" val="30064312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Role out and next steps:</a:t>
            </a:r>
          </a:p>
          <a:p>
            <a:pPr marL="17145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Curriculum will be a core part of our youth employment programme in all our programme countries.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We would now like to invite qualified, non-commercial organisations to utilise this resource in order to further the reach and help support more disadvantaged young people to build a better future.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We welcome any hotel, non-profit, training organisation or funders who are interested in using or supporting this curriculum as part of their own youth employment initiatives to please get in touch.</a:t>
            </a:r>
          </a:p>
          <a:p>
            <a:endParaRPr lang="en-GB" dirty="0"/>
          </a:p>
        </p:txBody>
      </p:sp>
      <p:sp>
        <p:nvSpPr>
          <p:cNvPr id="4" name="Slide Number Placeholder 3"/>
          <p:cNvSpPr>
            <a:spLocks noGrp="1"/>
          </p:cNvSpPr>
          <p:nvPr>
            <p:ph type="sldNum" sz="quarter" idx="5"/>
          </p:nvPr>
        </p:nvSpPr>
        <p:spPr/>
        <p:txBody>
          <a:bodyPr/>
          <a:lstStyle/>
          <a:p>
            <a:fld id="{CBD5CB11-C9C5-46B5-88E9-4D8EE27B8316}" type="slidenum">
              <a:rPr lang="en-GB" smtClean="0"/>
              <a:t>9</a:t>
            </a:fld>
            <a:endParaRPr lang="en-GB"/>
          </a:p>
        </p:txBody>
      </p:sp>
    </p:spTree>
    <p:extLst>
      <p:ext uri="{BB962C8B-B14F-4D97-AF65-F5344CB8AC3E}">
        <p14:creationId xmlns:p14="http://schemas.microsoft.com/office/powerpoint/2010/main" val="4020557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Layout - No image">
    <p:bg>
      <p:bgRef idx="1001">
        <a:schemeClr val="bg2"/>
      </p:bgRef>
    </p:bg>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CE7650CA-333D-4B3B-A144-230A52E6073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100" t="16010" r="21089" b="-9402"/>
          <a:stretch/>
        </p:blipFill>
        <p:spPr>
          <a:xfrm>
            <a:off x="4019604" y="0"/>
            <a:ext cx="8172396" cy="6778344"/>
          </a:xfrm>
          <a:prstGeom prst="rect">
            <a:avLst/>
          </a:prstGeom>
        </p:spPr>
      </p:pic>
      <p:cxnSp>
        <p:nvCxnSpPr>
          <p:cNvPr id="7" name="Straight Connector 6">
            <a:extLst>
              <a:ext uri="{FF2B5EF4-FFF2-40B4-BE49-F238E27FC236}">
                <a16:creationId xmlns:a16="http://schemas.microsoft.com/office/drawing/2014/main" id="{D4BE19D2-5F73-41BF-ABCA-FF5D2E0F6D0A}"/>
              </a:ext>
            </a:extLst>
          </p:cNvPr>
          <p:cNvCxnSpPr/>
          <p:nvPr userDrawn="1"/>
        </p:nvCxnSpPr>
        <p:spPr>
          <a:xfrm>
            <a:off x="891775" y="2515222"/>
            <a:ext cx="1087057"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8ECC7F73-7A23-4DCC-856A-447A4F5988A9}"/>
              </a:ext>
            </a:extLst>
          </p:cNvPr>
          <p:cNvSpPr>
            <a:spLocks noGrp="1"/>
          </p:cNvSpPr>
          <p:nvPr>
            <p:ph type="ctrTitle" hasCustomPrompt="1"/>
          </p:nvPr>
        </p:nvSpPr>
        <p:spPr>
          <a:xfrm>
            <a:off x="891775" y="2869787"/>
            <a:ext cx="5204225" cy="2008928"/>
          </a:xfrm>
          <a:prstGeom prst="rect">
            <a:avLst/>
          </a:prstGeom>
        </p:spPr>
        <p:txBody>
          <a:bodyPr anchor="t">
            <a:noAutofit/>
          </a:bodyPr>
          <a:lstStyle>
            <a:lvl1pPr algn="l">
              <a:lnSpc>
                <a:spcPts val="4500"/>
              </a:lnSpc>
              <a:defRPr sz="5000" spc="-150">
                <a:solidFill>
                  <a:schemeClr val="tx1"/>
                </a:solidFill>
              </a:defRPr>
            </a:lvl1pPr>
          </a:lstStyle>
          <a:p>
            <a:r>
              <a:rPr lang="en-US"/>
              <a:t>Click to edit presentation title in sentence case</a:t>
            </a:r>
            <a:endParaRPr lang="en-GB"/>
          </a:p>
        </p:txBody>
      </p:sp>
      <p:sp>
        <p:nvSpPr>
          <p:cNvPr id="9" name="Subtitle 2">
            <a:extLst>
              <a:ext uri="{FF2B5EF4-FFF2-40B4-BE49-F238E27FC236}">
                <a16:creationId xmlns:a16="http://schemas.microsoft.com/office/drawing/2014/main" id="{B744335E-30D0-4E5D-BFAA-56627973AF34}"/>
              </a:ext>
            </a:extLst>
          </p:cNvPr>
          <p:cNvSpPr>
            <a:spLocks noGrp="1"/>
          </p:cNvSpPr>
          <p:nvPr>
            <p:ph type="subTitle" idx="1" hasCustomPrompt="1"/>
          </p:nvPr>
        </p:nvSpPr>
        <p:spPr>
          <a:xfrm>
            <a:off x="891775" y="4900814"/>
            <a:ext cx="5204225" cy="804914"/>
          </a:xfrm>
          <a:prstGeom prst="rect">
            <a:avLst/>
          </a:prstGeom>
        </p:spPr>
        <p:txBody>
          <a:bodyPr>
            <a:noAutofit/>
          </a:bodyPr>
          <a:lstStyle>
            <a:lvl1pPr marL="0" indent="0" algn="l">
              <a:lnSpc>
                <a:spcPts val="2250"/>
              </a:lnSpc>
              <a:buNone/>
              <a:defRPr sz="2400" spc="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presentation subtitle for additional copy</a:t>
            </a:r>
            <a:endParaRPr lang="en-GB"/>
          </a:p>
        </p:txBody>
      </p:sp>
      <p:pic>
        <p:nvPicPr>
          <p:cNvPr id="10" name="Picture 9">
            <a:extLst>
              <a:ext uri="{FF2B5EF4-FFF2-40B4-BE49-F238E27FC236}">
                <a16:creationId xmlns:a16="http://schemas.microsoft.com/office/drawing/2014/main" id="{FA8B52F4-3D7E-4E00-9DF9-CE2602B0EF0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828192" y="5274887"/>
            <a:ext cx="4424318" cy="2488921"/>
          </a:xfrm>
          <a:prstGeom prst="rect">
            <a:avLst/>
          </a:prstGeom>
        </p:spPr>
      </p:pic>
      <p:pic>
        <p:nvPicPr>
          <p:cNvPr id="2" name="Picture 1">
            <a:extLst>
              <a:ext uri="{FF2B5EF4-FFF2-40B4-BE49-F238E27FC236}">
                <a16:creationId xmlns:a16="http://schemas.microsoft.com/office/drawing/2014/main" id="{E097C479-8B6F-4131-BB24-0E038B78FE69}"/>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534466" y="504277"/>
            <a:ext cx="2540453" cy="1211600"/>
          </a:xfrm>
          <a:prstGeom prst="rect">
            <a:avLst/>
          </a:prstGeom>
        </p:spPr>
      </p:pic>
    </p:spTree>
    <p:extLst>
      <p:ext uri="{BB962C8B-B14F-4D97-AF65-F5344CB8AC3E}">
        <p14:creationId xmlns:p14="http://schemas.microsoft.com/office/powerpoint/2010/main" val="56930146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 and right portrait image - white footer">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5ACC7FE-7978-4550-9C4C-AB0056ADE7E7}"/>
              </a:ext>
            </a:extLst>
          </p:cNvPr>
          <p:cNvSpPr/>
          <p:nvPr userDrawn="1"/>
        </p:nvSpPr>
        <p:spPr>
          <a:xfrm>
            <a:off x="0" y="-1"/>
            <a:ext cx="9809018" cy="57080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pic>
        <p:nvPicPr>
          <p:cNvPr id="3" name="Picture 2">
            <a:extLst>
              <a:ext uri="{FF2B5EF4-FFF2-40B4-BE49-F238E27FC236}">
                <a16:creationId xmlns:a16="http://schemas.microsoft.com/office/drawing/2014/main" id="{664ADEED-D634-40F6-B853-E942CE01002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65082" y="5833557"/>
            <a:ext cx="1894064" cy="903322"/>
          </a:xfrm>
          <a:prstGeom prst="rect">
            <a:avLst/>
          </a:prstGeom>
        </p:spPr>
      </p:pic>
      <p:pic>
        <p:nvPicPr>
          <p:cNvPr id="19" name="Picture 18" descr="A picture containing flower, bird&#10;&#10;Description automatically generated">
            <a:extLst>
              <a:ext uri="{FF2B5EF4-FFF2-40B4-BE49-F238E27FC236}">
                <a16:creationId xmlns:a16="http://schemas.microsoft.com/office/drawing/2014/main" id="{DB22D9B2-060E-4A33-B87F-84C37A557D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54756" y="5383986"/>
            <a:ext cx="3924768" cy="2207682"/>
          </a:xfrm>
          <a:prstGeom prst="rect">
            <a:avLst/>
          </a:prstGeom>
        </p:spPr>
      </p:pic>
      <p:sp>
        <p:nvSpPr>
          <p:cNvPr id="17" name="Slide Number Placeholder 16">
            <a:extLst>
              <a:ext uri="{FF2B5EF4-FFF2-40B4-BE49-F238E27FC236}">
                <a16:creationId xmlns:a16="http://schemas.microsoft.com/office/drawing/2014/main" id="{0C332A74-B56D-4376-AD71-80331ABA0582}"/>
              </a:ext>
            </a:extLst>
          </p:cNvPr>
          <p:cNvSpPr>
            <a:spLocks noGrp="1"/>
          </p:cNvSpPr>
          <p:nvPr>
            <p:ph type="sldNum" sz="quarter" idx="14"/>
          </p:nvPr>
        </p:nvSpPr>
        <p:spPr>
          <a:xfrm>
            <a:off x="11196084" y="5929808"/>
            <a:ext cx="530834" cy="365125"/>
          </a:xfrm>
          <a:prstGeom prst="rect">
            <a:avLst/>
          </a:prstGeom>
        </p:spPr>
        <p:txBody>
          <a:bodyPr>
            <a:noAutofit/>
          </a:bodyPr>
          <a:lstStyle>
            <a:lvl1pPr>
              <a:defRPr b="0" spc="0">
                <a:solidFill>
                  <a:schemeClr val="tx1">
                    <a:lumMod val="50000"/>
                    <a:lumOff val="50000"/>
                  </a:schemeClr>
                </a:solidFill>
              </a:defRPr>
            </a:lvl1pPr>
          </a:lstStyle>
          <a:p>
            <a:pPr algn="r"/>
            <a:r>
              <a:rPr lang="en-GB"/>
              <a:t>|  </a:t>
            </a:r>
            <a:fld id="{B6E27B79-DBB4-40FA-846F-632D94808D32}" type="slidenum">
              <a:rPr lang="en-GB" smtClean="0"/>
              <a:pPr algn="r"/>
              <a:t>‹#›</a:t>
            </a:fld>
            <a:endParaRPr lang="en-GB"/>
          </a:p>
        </p:txBody>
      </p:sp>
      <p:sp>
        <p:nvSpPr>
          <p:cNvPr id="4" name="Picture Placeholder 3">
            <a:extLst>
              <a:ext uri="{FF2B5EF4-FFF2-40B4-BE49-F238E27FC236}">
                <a16:creationId xmlns:a16="http://schemas.microsoft.com/office/drawing/2014/main" id="{0B868151-6B28-4A43-A5E4-F953B32D020E}"/>
              </a:ext>
            </a:extLst>
          </p:cNvPr>
          <p:cNvSpPr>
            <a:spLocks noGrp="1"/>
          </p:cNvSpPr>
          <p:nvPr>
            <p:ph type="pic" sz="quarter" idx="17"/>
          </p:nvPr>
        </p:nvSpPr>
        <p:spPr>
          <a:xfrm>
            <a:off x="7681912" y="337141"/>
            <a:ext cx="4114800" cy="5046845"/>
          </a:xfrm>
        </p:spPr>
        <p:txBody>
          <a:bodyPr>
            <a:noAutofit/>
          </a:bodyPr>
          <a:lstStyle>
            <a:lvl1pPr>
              <a:defRPr spc="0"/>
            </a:lvl1pPr>
          </a:lstStyle>
          <a:p>
            <a:r>
              <a:rPr lang="en-GB"/>
              <a:t>Click icon to add picture</a:t>
            </a:r>
          </a:p>
        </p:txBody>
      </p:sp>
      <p:sp>
        <p:nvSpPr>
          <p:cNvPr id="14" name="Slide Number Placeholder 3">
            <a:extLst>
              <a:ext uri="{FF2B5EF4-FFF2-40B4-BE49-F238E27FC236}">
                <a16:creationId xmlns:a16="http://schemas.microsoft.com/office/drawing/2014/main" id="{36EE9809-09FB-46FF-B06D-CC0904448D4B}"/>
              </a:ext>
            </a:extLst>
          </p:cNvPr>
          <p:cNvSpPr txBox="1">
            <a:spLocks/>
          </p:cNvSpPr>
          <p:nvPr userDrawn="1"/>
        </p:nvSpPr>
        <p:spPr>
          <a:xfrm>
            <a:off x="11196084" y="5929808"/>
            <a:ext cx="530834" cy="365125"/>
          </a:xfrm>
          <a:prstGeom prst="rect">
            <a:avLst/>
          </a:prstGeom>
        </p:spPr>
        <p:txBody>
          <a:bodyPr>
            <a:noAutofit/>
          </a:bodyPr>
          <a:lstStyle>
            <a:defPPr>
              <a:defRPr lang="en-US"/>
            </a:defPPr>
            <a:lvl1pPr marL="0" algn="l" defTabSz="914400" rtl="0" eaLnBrk="1" latinLnBrk="0" hangingPunct="1">
              <a:defRPr sz="1200" b="1"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b="0" spc="0"/>
              <a:t>|  </a:t>
            </a:r>
            <a:fld id="{B6E27B79-DBB4-40FA-846F-632D94808D32}" type="slidenum">
              <a:rPr lang="en-GB" b="0" spc="0" smtClean="0"/>
              <a:pPr algn="r"/>
              <a:t>‹#›</a:t>
            </a:fld>
            <a:endParaRPr lang="en-GB" b="0" spc="0"/>
          </a:p>
        </p:txBody>
      </p:sp>
      <p:sp>
        <p:nvSpPr>
          <p:cNvPr id="13" name="Content Placeholder 2">
            <a:extLst>
              <a:ext uri="{FF2B5EF4-FFF2-40B4-BE49-F238E27FC236}">
                <a16:creationId xmlns:a16="http://schemas.microsoft.com/office/drawing/2014/main" id="{3A1F5024-6F6A-4C39-BE11-92AC7D900923}"/>
              </a:ext>
            </a:extLst>
          </p:cNvPr>
          <p:cNvSpPr>
            <a:spLocks noGrp="1"/>
          </p:cNvSpPr>
          <p:nvPr>
            <p:ph idx="1"/>
          </p:nvPr>
        </p:nvSpPr>
        <p:spPr>
          <a:xfrm>
            <a:off x="394854" y="1684869"/>
            <a:ext cx="6861488" cy="3683912"/>
          </a:xfrm>
        </p:spPr>
        <p:txBody>
          <a:bodyPr>
            <a:noAutofit/>
          </a:bodyPr>
          <a:lstStyle>
            <a:lvl1pPr>
              <a:defRPr spc="0">
                <a:solidFill>
                  <a:schemeClr val="bg1"/>
                </a:solidFill>
              </a:defRPr>
            </a:lvl1pPr>
            <a:lvl2pPr>
              <a:defRPr spc="0">
                <a:solidFill>
                  <a:schemeClr val="bg1"/>
                </a:solidFill>
              </a:defRPr>
            </a:lvl2pPr>
            <a:lvl3pPr>
              <a:defRPr sz="1800" spc="0">
                <a:solidFill>
                  <a:schemeClr val="bg1"/>
                </a:solidFill>
              </a:defRPr>
            </a:lvl3pPr>
            <a:lvl4pPr>
              <a:defRPr sz="1800" spc="0">
                <a:solidFill>
                  <a:schemeClr val="bg1"/>
                </a:solidFill>
              </a:defRPr>
            </a:lvl4pPr>
            <a:lvl5pPr>
              <a:defRPr sz="1400" spc="0">
                <a:solidFill>
                  <a:schemeClr val="bg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6" name="Text Placeholder 8">
            <a:extLst>
              <a:ext uri="{FF2B5EF4-FFF2-40B4-BE49-F238E27FC236}">
                <a16:creationId xmlns:a16="http://schemas.microsoft.com/office/drawing/2014/main" id="{B2DF3D67-DCFA-4042-93AB-E4897FD66B96}"/>
              </a:ext>
            </a:extLst>
          </p:cNvPr>
          <p:cNvSpPr>
            <a:spLocks noGrp="1"/>
          </p:cNvSpPr>
          <p:nvPr>
            <p:ph type="body" sz="quarter" idx="10" hasCustomPrompt="1"/>
          </p:nvPr>
        </p:nvSpPr>
        <p:spPr>
          <a:xfrm>
            <a:off x="395288" y="911225"/>
            <a:ext cx="6861489" cy="542925"/>
          </a:xfrm>
        </p:spPr>
        <p:txBody>
          <a:bodyPr>
            <a:noAutofit/>
          </a:bodyPr>
          <a:lstStyle>
            <a:lvl1pPr marL="0" indent="0">
              <a:buNone/>
              <a:defRPr sz="2000" spc="0">
                <a:solidFill>
                  <a:schemeClr val="bg1"/>
                </a:solidFill>
              </a:defRPr>
            </a:lvl1pPr>
          </a:lstStyle>
          <a:p>
            <a:pPr lvl="0"/>
            <a:r>
              <a:rPr lang="en-US"/>
              <a:t>Click to edit slide sub title</a:t>
            </a:r>
            <a:endParaRPr lang="en-GB"/>
          </a:p>
        </p:txBody>
      </p:sp>
      <p:sp>
        <p:nvSpPr>
          <p:cNvPr id="18" name="Title 1">
            <a:extLst>
              <a:ext uri="{FF2B5EF4-FFF2-40B4-BE49-F238E27FC236}">
                <a16:creationId xmlns:a16="http://schemas.microsoft.com/office/drawing/2014/main" id="{852E732E-55D9-4747-B822-FFB9F6E87437}"/>
              </a:ext>
            </a:extLst>
          </p:cNvPr>
          <p:cNvSpPr>
            <a:spLocks noGrp="1"/>
          </p:cNvSpPr>
          <p:nvPr>
            <p:ph type="title"/>
          </p:nvPr>
        </p:nvSpPr>
        <p:spPr>
          <a:xfrm>
            <a:off x="394854" y="330199"/>
            <a:ext cx="6861489" cy="903318"/>
          </a:xfrm>
          <a:prstGeom prst="rect">
            <a:avLst/>
          </a:prstGeom>
        </p:spPr>
        <p:txBody>
          <a:bodyPr anchor="t">
            <a:noAutofit/>
          </a:bodyPr>
          <a:lstStyle>
            <a:lvl1pPr>
              <a:defRPr spc="-150">
                <a:solidFill>
                  <a:schemeClr val="bg1"/>
                </a:solidFill>
              </a:defRPr>
            </a:lvl1pPr>
          </a:lstStyle>
          <a:p>
            <a:r>
              <a:rPr lang="en-GB"/>
              <a:t>Click to edit Master title style</a:t>
            </a:r>
          </a:p>
        </p:txBody>
      </p:sp>
    </p:spTree>
    <p:extLst>
      <p:ext uri="{BB962C8B-B14F-4D97-AF65-F5344CB8AC3E}">
        <p14:creationId xmlns:p14="http://schemas.microsoft.com/office/powerpoint/2010/main" val="3672132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content and left portrait image - white footer">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5ACC7FE-7978-4550-9C4C-AB0056ADE7E7}"/>
              </a:ext>
            </a:extLst>
          </p:cNvPr>
          <p:cNvSpPr/>
          <p:nvPr userDrawn="1"/>
        </p:nvSpPr>
        <p:spPr>
          <a:xfrm>
            <a:off x="2382982" y="6526"/>
            <a:ext cx="9809018" cy="57080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pic>
        <p:nvPicPr>
          <p:cNvPr id="3" name="Picture 2">
            <a:extLst>
              <a:ext uri="{FF2B5EF4-FFF2-40B4-BE49-F238E27FC236}">
                <a16:creationId xmlns:a16="http://schemas.microsoft.com/office/drawing/2014/main" id="{664ADEED-D634-40F6-B853-E942CE01002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65082" y="5833557"/>
            <a:ext cx="1894064" cy="903322"/>
          </a:xfrm>
          <a:prstGeom prst="rect">
            <a:avLst/>
          </a:prstGeom>
        </p:spPr>
      </p:pic>
      <p:pic>
        <p:nvPicPr>
          <p:cNvPr id="19" name="Picture 18" descr="A picture containing flower, bird&#10;&#10;Description automatically generated">
            <a:extLst>
              <a:ext uri="{FF2B5EF4-FFF2-40B4-BE49-F238E27FC236}">
                <a16:creationId xmlns:a16="http://schemas.microsoft.com/office/drawing/2014/main" id="{DB22D9B2-060E-4A33-B87F-84C37A557D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54756" y="5383986"/>
            <a:ext cx="3924768" cy="2207682"/>
          </a:xfrm>
          <a:prstGeom prst="rect">
            <a:avLst/>
          </a:prstGeom>
        </p:spPr>
      </p:pic>
      <p:sp>
        <p:nvSpPr>
          <p:cNvPr id="17" name="Slide Number Placeholder 16">
            <a:extLst>
              <a:ext uri="{FF2B5EF4-FFF2-40B4-BE49-F238E27FC236}">
                <a16:creationId xmlns:a16="http://schemas.microsoft.com/office/drawing/2014/main" id="{0C332A74-B56D-4376-AD71-80331ABA0582}"/>
              </a:ext>
            </a:extLst>
          </p:cNvPr>
          <p:cNvSpPr>
            <a:spLocks noGrp="1"/>
          </p:cNvSpPr>
          <p:nvPr>
            <p:ph type="sldNum" sz="quarter" idx="14"/>
          </p:nvPr>
        </p:nvSpPr>
        <p:spPr>
          <a:xfrm>
            <a:off x="11196084" y="5929808"/>
            <a:ext cx="530834" cy="365125"/>
          </a:xfrm>
          <a:prstGeom prst="rect">
            <a:avLst/>
          </a:prstGeom>
        </p:spPr>
        <p:txBody>
          <a:bodyPr>
            <a:noAutofit/>
          </a:bodyPr>
          <a:lstStyle>
            <a:lvl1pPr>
              <a:defRPr b="0" spc="0">
                <a:solidFill>
                  <a:schemeClr val="tx1">
                    <a:lumMod val="50000"/>
                    <a:lumOff val="50000"/>
                  </a:schemeClr>
                </a:solidFill>
              </a:defRPr>
            </a:lvl1pPr>
          </a:lstStyle>
          <a:p>
            <a:pPr algn="r"/>
            <a:r>
              <a:rPr lang="en-GB"/>
              <a:t>|  </a:t>
            </a:r>
            <a:fld id="{B6E27B79-DBB4-40FA-846F-632D94808D32}" type="slidenum">
              <a:rPr lang="en-GB" smtClean="0"/>
              <a:pPr algn="r"/>
              <a:t>‹#›</a:t>
            </a:fld>
            <a:endParaRPr lang="en-GB"/>
          </a:p>
        </p:txBody>
      </p:sp>
      <p:sp>
        <p:nvSpPr>
          <p:cNvPr id="29" name="Footer Placeholder 4">
            <a:extLst>
              <a:ext uri="{FF2B5EF4-FFF2-40B4-BE49-F238E27FC236}">
                <a16:creationId xmlns:a16="http://schemas.microsoft.com/office/drawing/2014/main" id="{9774296E-067E-4D16-A8B5-C6B4DB4CD85B}"/>
              </a:ext>
            </a:extLst>
          </p:cNvPr>
          <p:cNvSpPr>
            <a:spLocks noGrp="1"/>
          </p:cNvSpPr>
          <p:nvPr>
            <p:ph type="ftr" sz="quarter" idx="16"/>
          </p:nvPr>
        </p:nvSpPr>
        <p:spPr>
          <a:xfrm>
            <a:off x="7256341" y="5938791"/>
            <a:ext cx="4114800" cy="349200"/>
          </a:xfrm>
          <a:prstGeom prst="rect">
            <a:avLst/>
          </a:prstGeom>
        </p:spPr>
        <p:txBody>
          <a:bodyPr>
            <a:noAutofit/>
          </a:bodyPr>
          <a:lstStyle>
            <a:lvl1pPr algn="r">
              <a:defRPr b="0" spc="0">
                <a:solidFill>
                  <a:schemeClr val="tx1">
                    <a:lumMod val="50000"/>
                    <a:lumOff val="50000"/>
                  </a:schemeClr>
                </a:solidFill>
              </a:defRPr>
            </a:lvl1pPr>
          </a:lstStyle>
          <a:p>
            <a:endParaRPr lang="en-GB"/>
          </a:p>
        </p:txBody>
      </p:sp>
      <p:sp>
        <p:nvSpPr>
          <p:cNvPr id="4" name="Picture Placeholder 3">
            <a:extLst>
              <a:ext uri="{FF2B5EF4-FFF2-40B4-BE49-F238E27FC236}">
                <a16:creationId xmlns:a16="http://schemas.microsoft.com/office/drawing/2014/main" id="{0B868151-6B28-4A43-A5E4-F953B32D020E}"/>
              </a:ext>
            </a:extLst>
          </p:cNvPr>
          <p:cNvSpPr>
            <a:spLocks noGrp="1"/>
          </p:cNvSpPr>
          <p:nvPr>
            <p:ph type="pic" sz="quarter" idx="17"/>
          </p:nvPr>
        </p:nvSpPr>
        <p:spPr>
          <a:xfrm>
            <a:off x="394420" y="337141"/>
            <a:ext cx="4114800" cy="5046845"/>
          </a:xfrm>
        </p:spPr>
        <p:txBody>
          <a:bodyPr>
            <a:noAutofit/>
          </a:bodyPr>
          <a:lstStyle>
            <a:lvl1pPr>
              <a:defRPr spc="0"/>
            </a:lvl1pPr>
          </a:lstStyle>
          <a:p>
            <a:r>
              <a:rPr lang="en-GB"/>
              <a:t>Click icon to add picture</a:t>
            </a:r>
          </a:p>
        </p:txBody>
      </p:sp>
      <p:sp>
        <p:nvSpPr>
          <p:cNvPr id="14" name="Slide Number Placeholder 3">
            <a:extLst>
              <a:ext uri="{FF2B5EF4-FFF2-40B4-BE49-F238E27FC236}">
                <a16:creationId xmlns:a16="http://schemas.microsoft.com/office/drawing/2014/main" id="{36EE9809-09FB-46FF-B06D-CC0904448D4B}"/>
              </a:ext>
            </a:extLst>
          </p:cNvPr>
          <p:cNvSpPr txBox="1">
            <a:spLocks/>
          </p:cNvSpPr>
          <p:nvPr userDrawn="1"/>
        </p:nvSpPr>
        <p:spPr>
          <a:xfrm>
            <a:off x="11196084" y="5929808"/>
            <a:ext cx="530834" cy="365125"/>
          </a:xfrm>
          <a:prstGeom prst="rect">
            <a:avLst/>
          </a:prstGeom>
        </p:spPr>
        <p:txBody>
          <a:bodyPr>
            <a:noAutofit/>
          </a:bodyPr>
          <a:lstStyle>
            <a:defPPr>
              <a:defRPr lang="en-US"/>
            </a:defPPr>
            <a:lvl1pPr marL="0" algn="l" defTabSz="914400" rtl="0" eaLnBrk="1" latinLnBrk="0" hangingPunct="1">
              <a:defRPr sz="1200" b="1"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b="0" spc="0"/>
              <a:t>|  </a:t>
            </a:r>
            <a:fld id="{B6E27B79-DBB4-40FA-846F-632D94808D32}" type="slidenum">
              <a:rPr lang="en-GB" b="0" spc="0" smtClean="0"/>
              <a:pPr algn="r"/>
              <a:t>‹#›</a:t>
            </a:fld>
            <a:endParaRPr lang="en-GB" b="0" spc="0"/>
          </a:p>
        </p:txBody>
      </p:sp>
      <p:sp>
        <p:nvSpPr>
          <p:cNvPr id="15" name="Footer Placeholder 4">
            <a:extLst>
              <a:ext uri="{FF2B5EF4-FFF2-40B4-BE49-F238E27FC236}">
                <a16:creationId xmlns:a16="http://schemas.microsoft.com/office/drawing/2014/main" id="{7234014D-6F05-4C09-99C3-82C6D39A6FA4}"/>
              </a:ext>
            </a:extLst>
          </p:cNvPr>
          <p:cNvSpPr txBox="1">
            <a:spLocks/>
          </p:cNvSpPr>
          <p:nvPr userDrawn="1"/>
        </p:nvSpPr>
        <p:spPr>
          <a:xfrm>
            <a:off x="7256341" y="5938791"/>
            <a:ext cx="4114800" cy="349200"/>
          </a:xfrm>
          <a:prstGeom prst="rect">
            <a:avLst/>
          </a:prstGeom>
        </p:spPr>
        <p:txBody>
          <a:bodyPr>
            <a:noAutofit/>
          </a:bodyPr>
          <a:lstStyle>
            <a:defPPr>
              <a:defRPr lang="en-US"/>
            </a:defPPr>
            <a:lvl1pPr marL="0" algn="r" defTabSz="914400" rtl="0" eaLnBrk="1" latinLnBrk="0" hangingPunct="1">
              <a:defRPr sz="1200" b="1"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spc="0"/>
              <a:t>Update the footer with presentation title or delete</a:t>
            </a:r>
            <a:endParaRPr lang="en-GB" b="0" spc="0"/>
          </a:p>
        </p:txBody>
      </p:sp>
      <p:sp>
        <p:nvSpPr>
          <p:cNvPr id="13" name="Content Placeholder 2">
            <a:extLst>
              <a:ext uri="{FF2B5EF4-FFF2-40B4-BE49-F238E27FC236}">
                <a16:creationId xmlns:a16="http://schemas.microsoft.com/office/drawing/2014/main" id="{3A1F5024-6F6A-4C39-BE11-92AC7D900923}"/>
              </a:ext>
            </a:extLst>
          </p:cNvPr>
          <p:cNvSpPr>
            <a:spLocks noGrp="1"/>
          </p:cNvSpPr>
          <p:nvPr>
            <p:ph idx="1"/>
          </p:nvPr>
        </p:nvSpPr>
        <p:spPr>
          <a:xfrm>
            <a:off x="4904074" y="1684870"/>
            <a:ext cx="6861488" cy="3683912"/>
          </a:xfrm>
        </p:spPr>
        <p:txBody>
          <a:bodyPr>
            <a:noAutofit/>
          </a:bodyPr>
          <a:lstStyle>
            <a:lvl1pPr>
              <a:defRPr spc="0">
                <a:solidFill>
                  <a:schemeClr val="bg1"/>
                </a:solidFill>
              </a:defRPr>
            </a:lvl1pPr>
            <a:lvl2pPr>
              <a:defRPr spc="0">
                <a:solidFill>
                  <a:schemeClr val="bg1"/>
                </a:solidFill>
              </a:defRPr>
            </a:lvl2pPr>
            <a:lvl3pPr>
              <a:defRPr sz="1800" spc="0">
                <a:solidFill>
                  <a:schemeClr val="bg1"/>
                </a:solidFill>
              </a:defRPr>
            </a:lvl3pPr>
            <a:lvl4pPr>
              <a:defRPr sz="1800" spc="0">
                <a:solidFill>
                  <a:schemeClr val="bg1"/>
                </a:solidFill>
              </a:defRPr>
            </a:lvl4pPr>
            <a:lvl5pPr>
              <a:defRPr sz="1400" spc="0">
                <a:solidFill>
                  <a:schemeClr val="bg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6" name="Text Placeholder 8">
            <a:extLst>
              <a:ext uri="{FF2B5EF4-FFF2-40B4-BE49-F238E27FC236}">
                <a16:creationId xmlns:a16="http://schemas.microsoft.com/office/drawing/2014/main" id="{B2DF3D67-DCFA-4042-93AB-E4897FD66B96}"/>
              </a:ext>
            </a:extLst>
          </p:cNvPr>
          <p:cNvSpPr>
            <a:spLocks noGrp="1"/>
          </p:cNvSpPr>
          <p:nvPr>
            <p:ph type="body" sz="quarter" idx="10" hasCustomPrompt="1"/>
          </p:nvPr>
        </p:nvSpPr>
        <p:spPr>
          <a:xfrm>
            <a:off x="4904508" y="911226"/>
            <a:ext cx="6861489" cy="542925"/>
          </a:xfrm>
        </p:spPr>
        <p:txBody>
          <a:bodyPr>
            <a:noAutofit/>
          </a:bodyPr>
          <a:lstStyle>
            <a:lvl1pPr marL="0" indent="0">
              <a:buNone/>
              <a:defRPr sz="2000" spc="0">
                <a:solidFill>
                  <a:schemeClr val="bg1"/>
                </a:solidFill>
              </a:defRPr>
            </a:lvl1pPr>
          </a:lstStyle>
          <a:p>
            <a:pPr lvl="0"/>
            <a:r>
              <a:rPr lang="en-US"/>
              <a:t>Click to edit slide sub title</a:t>
            </a:r>
            <a:endParaRPr lang="en-GB"/>
          </a:p>
        </p:txBody>
      </p:sp>
      <p:sp>
        <p:nvSpPr>
          <p:cNvPr id="18" name="Title 1">
            <a:extLst>
              <a:ext uri="{FF2B5EF4-FFF2-40B4-BE49-F238E27FC236}">
                <a16:creationId xmlns:a16="http://schemas.microsoft.com/office/drawing/2014/main" id="{852E732E-55D9-4747-B822-FFB9F6E87437}"/>
              </a:ext>
            </a:extLst>
          </p:cNvPr>
          <p:cNvSpPr>
            <a:spLocks noGrp="1"/>
          </p:cNvSpPr>
          <p:nvPr>
            <p:ph type="title"/>
          </p:nvPr>
        </p:nvSpPr>
        <p:spPr>
          <a:xfrm>
            <a:off x="4904074" y="330200"/>
            <a:ext cx="6861489" cy="903318"/>
          </a:xfrm>
          <a:prstGeom prst="rect">
            <a:avLst/>
          </a:prstGeom>
        </p:spPr>
        <p:txBody>
          <a:bodyPr anchor="t">
            <a:noAutofit/>
          </a:bodyPr>
          <a:lstStyle>
            <a:lvl1pPr>
              <a:defRPr spc="-150">
                <a:solidFill>
                  <a:schemeClr val="bg1"/>
                </a:solidFill>
              </a:defRPr>
            </a:lvl1pPr>
          </a:lstStyle>
          <a:p>
            <a:r>
              <a:rPr lang="en-GB"/>
              <a:t>Click to edit Master title style</a:t>
            </a:r>
          </a:p>
        </p:txBody>
      </p:sp>
    </p:spTree>
    <p:extLst>
      <p:ext uri="{BB962C8B-B14F-4D97-AF65-F5344CB8AC3E}">
        <p14:creationId xmlns:p14="http://schemas.microsoft.com/office/powerpoint/2010/main" val="9859987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content and right circle image - white footer">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7E18F73-FAC9-4C67-8004-EDAD15CDDAAB}"/>
              </a:ext>
            </a:extLst>
          </p:cNvPr>
          <p:cNvSpPr/>
          <p:nvPr userDrawn="1"/>
        </p:nvSpPr>
        <p:spPr>
          <a:xfrm>
            <a:off x="0" y="-1"/>
            <a:ext cx="9809018" cy="57080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pic>
        <p:nvPicPr>
          <p:cNvPr id="3" name="Picture 2">
            <a:extLst>
              <a:ext uri="{FF2B5EF4-FFF2-40B4-BE49-F238E27FC236}">
                <a16:creationId xmlns:a16="http://schemas.microsoft.com/office/drawing/2014/main" id="{664ADEED-D634-40F6-B853-E942CE01002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65082" y="5833557"/>
            <a:ext cx="1894064" cy="903322"/>
          </a:xfrm>
          <a:prstGeom prst="rect">
            <a:avLst/>
          </a:prstGeom>
        </p:spPr>
      </p:pic>
      <p:pic>
        <p:nvPicPr>
          <p:cNvPr id="19" name="Picture 18" descr="A picture containing flower, bird&#10;&#10;Description automatically generated">
            <a:extLst>
              <a:ext uri="{FF2B5EF4-FFF2-40B4-BE49-F238E27FC236}">
                <a16:creationId xmlns:a16="http://schemas.microsoft.com/office/drawing/2014/main" id="{DB22D9B2-060E-4A33-B87F-84C37A557D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54756" y="5383986"/>
            <a:ext cx="3924768" cy="2207682"/>
          </a:xfrm>
          <a:prstGeom prst="rect">
            <a:avLst/>
          </a:prstGeom>
        </p:spPr>
      </p:pic>
      <p:sp>
        <p:nvSpPr>
          <p:cNvPr id="27" name="Content Placeholder 2">
            <a:extLst>
              <a:ext uri="{FF2B5EF4-FFF2-40B4-BE49-F238E27FC236}">
                <a16:creationId xmlns:a16="http://schemas.microsoft.com/office/drawing/2014/main" id="{0BF052DB-E559-435B-B7F9-63DF0B1BFDD9}"/>
              </a:ext>
            </a:extLst>
          </p:cNvPr>
          <p:cNvSpPr>
            <a:spLocks noGrp="1"/>
          </p:cNvSpPr>
          <p:nvPr>
            <p:ph idx="1"/>
          </p:nvPr>
        </p:nvSpPr>
        <p:spPr>
          <a:xfrm>
            <a:off x="394853" y="1684869"/>
            <a:ext cx="6596063" cy="3683912"/>
          </a:xfrm>
        </p:spPr>
        <p:txBody>
          <a:bodyPr>
            <a:noAutofit/>
          </a:bodyPr>
          <a:lstStyle>
            <a:lvl1pPr>
              <a:defRPr>
                <a:solidFill>
                  <a:schemeClr val="bg1"/>
                </a:solidFill>
              </a:defRPr>
            </a:lvl1pPr>
            <a:lvl2pPr>
              <a:defRPr>
                <a:solidFill>
                  <a:schemeClr val="bg1"/>
                </a:solidFill>
              </a:defRPr>
            </a:lvl2pPr>
            <a:lvl3pPr>
              <a:defRPr sz="1800">
                <a:solidFill>
                  <a:schemeClr val="bg1"/>
                </a:solidFill>
              </a:defRPr>
            </a:lvl3pPr>
            <a:lvl4pPr>
              <a:defRPr sz="1800">
                <a:solidFill>
                  <a:schemeClr val="bg1"/>
                </a:solidFill>
              </a:defRPr>
            </a:lvl4pPr>
            <a:lvl5pPr>
              <a:defRPr sz="1400">
                <a:solidFill>
                  <a:schemeClr val="bg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8" name="Text Placeholder 8">
            <a:extLst>
              <a:ext uri="{FF2B5EF4-FFF2-40B4-BE49-F238E27FC236}">
                <a16:creationId xmlns:a16="http://schemas.microsoft.com/office/drawing/2014/main" id="{AB2C2F16-C10D-44E9-8B26-B7BEC34C307E}"/>
              </a:ext>
            </a:extLst>
          </p:cNvPr>
          <p:cNvSpPr>
            <a:spLocks noGrp="1"/>
          </p:cNvSpPr>
          <p:nvPr>
            <p:ph type="body" sz="quarter" idx="10" hasCustomPrompt="1"/>
          </p:nvPr>
        </p:nvSpPr>
        <p:spPr>
          <a:xfrm>
            <a:off x="395288" y="911225"/>
            <a:ext cx="6596064" cy="542925"/>
          </a:xfrm>
        </p:spPr>
        <p:txBody>
          <a:bodyPr>
            <a:noAutofit/>
          </a:bodyPr>
          <a:lstStyle>
            <a:lvl1pPr marL="0" indent="0">
              <a:buNone/>
              <a:defRPr sz="2000" spc="0">
                <a:solidFill>
                  <a:schemeClr val="bg1"/>
                </a:solidFill>
              </a:defRPr>
            </a:lvl1pPr>
          </a:lstStyle>
          <a:p>
            <a:pPr lvl="0"/>
            <a:r>
              <a:rPr lang="en-US"/>
              <a:t>Click to edit slide sub title</a:t>
            </a:r>
            <a:endParaRPr lang="en-GB"/>
          </a:p>
        </p:txBody>
      </p:sp>
      <p:sp>
        <p:nvSpPr>
          <p:cNvPr id="30" name="Title 1">
            <a:extLst>
              <a:ext uri="{FF2B5EF4-FFF2-40B4-BE49-F238E27FC236}">
                <a16:creationId xmlns:a16="http://schemas.microsoft.com/office/drawing/2014/main" id="{27CF1E6A-9356-4EEB-9CC5-B07FE4A70180}"/>
              </a:ext>
            </a:extLst>
          </p:cNvPr>
          <p:cNvSpPr>
            <a:spLocks noGrp="1"/>
          </p:cNvSpPr>
          <p:nvPr>
            <p:ph type="title"/>
          </p:nvPr>
        </p:nvSpPr>
        <p:spPr>
          <a:xfrm>
            <a:off x="394854" y="330199"/>
            <a:ext cx="6596064" cy="903318"/>
          </a:xfrm>
          <a:prstGeom prst="rect">
            <a:avLst/>
          </a:prstGeom>
        </p:spPr>
        <p:txBody>
          <a:bodyPr anchor="t">
            <a:noAutofit/>
          </a:bodyPr>
          <a:lstStyle>
            <a:lvl1pPr>
              <a:defRPr>
                <a:solidFill>
                  <a:schemeClr val="bg1"/>
                </a:solidFill>
              </a:defRPr>
            </a:lvl1pPr>
          </a:lstStyle>
          <a:p>
            <a:r>
              <a:rPr lang="en-GB"/>
              <a:t>Click to edit Master title style</a:t>
            </a:r>
          </a:p>
        </p:txBody>
      </p:sp>
      <p:sp>
        <p:nvSpPr>
          <p:cNvPr id="20" name="Picture Placeholder 6">
            <a:extLst>
              <a:ext uri="{FF2B5EF4-FFF2-40B4-BE49-F238E27FC236}">
                <a16:creationId xmlns:a16="http://schemas.microsoft.com/office/drawing/2014/main" id="{9DB6CF45-902F-477C-A0E5-ABAB0E6472AE}"/>
              </a:ext>
            </a:extLst>
          </p:cNvPr>
          <p:cNvSpPr>
            <a:spLocks noGrp="1" noChangeAspect="1"/>
          </p:cNvSpPr>
          <p:nvPr>
            <p:ph type="pic" sz="quarter" idx="13"/>
          </p:nvPr>
        </p:nvSpPr>
        <p:spPr>
          <a:xfrm>
            <a:off x="7385772" y="-1043429"/>
            <a:ext cx="7199834" cy="7200000"/>
          </a:xfrm>
          <a:prstGeom prst="ellipse">
            <a:avLst/>
          </a:prstGeom>
          <a:noFill/>
          <a:ln w="177800">
            <a:noFill/>
          </a:ln>
        </p:spPr>
        <p:txBody>
          <a:bodyPr anchor="ctr">
            <a:noAutofit/>
          </a:bodyPr>
          <a:lstStyle>
            <a:lvl1pPr algn="ctr">
              <a:defRPr/>
            </a:lvl1pPr>
          </a:lstStyle>
          <a:p>
            <a:r>
              <a:rPr lang="en-GB"/>
              <a:t>Click icon to add picture</a:t>
            </a:r>
          </a:p>
        </p:txBody>
      </p:sp>
    </p:spTree>
    <p:extLst>
      <p:ext uri="{BB962C8B-B14F-4D97-AF65-F5344CB8AC3E}">
        <p14:creationId xmlns:p14="http://schemas.microsoft.com/office/powerpoint/2010/main" val="14446459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content and portrait image - navy footer">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B868151-6B28-4A43-A5E4-F953B32D020E}"/>
              </a:ext>
            </a:extLst>
          </p:cNvPr>
          <p:cNvSpPr>
            <a:spLocks noGrp="1"/>
          </p:cNvSpPr>
          <p:nvPr>
            <p:ph type="pic" sz="quarter" idx="17"/>
          </p:nvPr>
        </p:nvSpPr>
        <p:spPr>
          <a:xfrm>
            <a:off x="7681912" y="337141"/>
            <a:ext cx="4114800" cy="5046845"/>
          </a:xfrm>
        </p:spPr>
        <p:txBody>
          <a:bodyPr>
            <a:noAutofit/>
          </a:bodyPr>
          <a:lstStyle/>
          <a:p>
            <a:r>
              <a:rPr lang="en-GB"/>
              <a:t>Click icon to add picture</a:t>
            </a:r>
          </a:p>
        </p:txBody>
      </p:sp>
      <p:sp>
        <p:nvSpPr>
          <p:cNvPr id="13" name="Rectangle 12">
            <a:extLst>
              <a:ext uri="{FF2B5EF4-FFF2-40B4-BE49-F238E27FC236}">
                <a16:creationId xmlns:a16="http://schemas.microsoft.com/office/drawing/2014/main" id="{9BD1A56F-576E-42A1-A086-3F5673E279E1}"/>
              </a:ext>
            </a:extLst>
          </p:cNvPr>
          <p:cNvSpPr/>
          <p:nvPr userDrawn="1"/>
        </p:nvSpPr>
        <p:spPr>
          <a:xfrm>
            <a:off x="1" y="5708073"/>
            <a:ext cx="12192000" cy="114992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pic>
        <p:nvPicPr>
          <p:cNvPr id="16" name="Picture 15">
            <a:extLst>
              <a:ext uri="{FF2B5EF4-FFF2-40B4-BE49-F238E27FC236}">
                <a16:creationId xmlns:a16="http://schemas.microsoft.com/office/drawing/2014/main" id="{79CD6743-0CA1-415B-817B-6F81CBECE0D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354947" y="5383986"/>
            <a:ext cx="3924386" cy="2207682"/>
          </a:xfrm>
          <a:prstGeom prst="rect">
            <a:avLst/>
          </a:prstGeom>
        </p:spPr>
      </p:pic>
      <p:sp>
        <p:nvSpPr>
          <p:cNvPr id="18" name="Slide Number Placeholder 16">
            <a:extLst>
              <a:ext uri="{FF2B5EF4-FFF2-40B4-BE49-F238E27FC236}">
                <a16:creationId xmlns:a16="http://schemas.microsoft.com/office/drawing/2014/main" id="{EDFA4EE9-2B4E-482D-84F6-AA912237F456}"/>
              </a:ext>
            </a:extLst>
          </p:cNvPr>
          <p:cNvSpPr>
            <a:spLocks noGrp="1"/>
          </p:cNvSpPr>
          <p:nvPr>
            <p:ph type="sldNum" sz="quarter" idx="14"/>
          </p:nvPr>
        </p:nvSpPr>
        <p:spPr>
          <a:xfrm>
            <a:off x="11196084" y="5929808"/>
            <a:ext cx="530834" cy="365125"/>
          </a:xfrm>
          <a:prstGeom prst="rect">
            <a:avLst/>
          </a:prstGeom>
        </p:spPr>
        <p:txBody>
          <a:bodyPr>
            <a:noAutofit/>
          </a:bodyPr>
          <a:lstStyle>
            <a:lvl1pPr>
              <a:defRPr b="0">
                <a:solidFill>
                  <a:schemeClr val="bg1"/>
                </a:solidFill>
              </a:defRPr>
            </a:lvl1pPr>
          </a:lstStyle>
          <a:p>
            <a:pPr algn="r"/>
            <a:r>
              <a:rPr lang="en-GB"/>
              <a:t>|  </a:t>
            </a:r>
            <a:fld id="{B6E27B79-DBB4-40FA-846F-632D94808D32}" type="slidenum">
              <a:rPr lang="en-GB" smtClean="0"/>
              <a:pPr algn="r"/>
              <a:t>‹#›</a:t>
            </a:fld>
            <a:endParaRPr lang="en-GB"/>
          </a:p>
        </p:txBody>
      </p:sp>
      <p:sp>
        <p:nvSpPr>
          <p:cNvPr id="20" name="Footer Placeholder 4">
            <a:extLst>
              <a:ext uri="{FF2B5EF4-FFF2-40B4-BE49-F238E27FC236}">
                <a16:creationId xmlns:a16="http://schemas.microsoft.com/office/drawing/2014/main" id="{88F2C2AD-779C-43C9-B6B5-D9D826124BC4}"/>
              </a:ext>
            </a:extLst>
          </p:cNvPr>
          <p:cNvSpPr>
            <a:spLocks noGrp="1"/>
          </p:cNvSpPr>
          <p:nvPr>
            <p:ph type="ftr" sz="quarter" idx="16"/>
          </p:nvPr>
        </p:nvSpPr>
        <p:spPr>
          <a:xfrm>
            <a:off x="7256341" y="5938791"/>
            <a:ext cx="4114800" cy="349200"/>
          </a:xfrm>
          <a:prstGeom prst="rect">
            <a:avLst/>
          </a:prstGeom>
        </p:spPr>
        <p:txBody>
          <a:bodyPr>
            <a:noAutofit/>
          </a:bodyPr>
          <a:lstStyle>
            <a:lvl1pPr algn="r">
              <a:defRPr b="0">
                <a:solidFill>
                  <a:schemeClr val="bg1"/>
                </a:solidFill>
              </a:defRPr>
            </a:lvl1pPr>
          </a:lstStyle>
          <a:p>
            <a:endParaRPr lang="en-GB"/>
          </a:p>
        </p:txBody>
      </p:sp>
      <p:pic>
        <p:nvPicPr>
          <p:cNvPr id="21" name="Picture 20">
            <a:extLst>
              <a:ext uri="{FF2B5EF4-FFF2-40B4-BE49-F238E27FC236}">
                <a16:creationId xmlns:a16="http://schemas.microsoft.com/office/drawing/2014/main" id="{C0D0878E-BF78-4F3B-B5D9-D51597F4CAC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65083" y="5833557"/>
            <a:ext cx="1894062" cy="903322"/>
          </a:xfrm>
          <a:prstGeom prst="rect">
            <a:avLst/>
          </a:prstGeom>
        </p:spPr>
      </p:pic>
      <p:sp>
        <p:nvSpPr>
          <p:cNvPr id="22" name="Content Placeholder 2">
            <a:extLst>
              <a:ext uri="{FF2B5EF4-FFF2-40B4-BE49-F238E27FC236}">
                <a16:creationId xmlns:a16="http://schemas.microsoft.com/office/drawing/2014/main" id="{F994ECA8-A970-4E5C-8C36-B2572EE562EE}"/>
              </a:ext>
            </a:extLst>
          </p:cNvPr>
          <p:cNvSpPr>
            <a:spLocks noGrp="1"/>
          </p:cNvSpPr>
          <p:nvPr>
            <p:ph idx="1"/>
          </p:nvPr>
        </p:nvSpPr>
        <p:spPr>
          <a:xfrm>
            <a:off x="394854" y="1684869"/>
            <a:ext cx="6861488" cy="3683912"/>
          </a:xfrm>
        </p:spPr>
        <p:txBody>
          <a:bodyPr>
            <a:noAutofit/>
          </a:bodyPr>
          <a:lstStyle>
            <a:lvl3pPr>
              <a:defRPr sz="1800"/>
            </a:lvl3pPr>
            <a:lvl4pPr>
              <a:defRPr sz="1800"/>
            </a:lvl4pPr>
            <a:lvl5pP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4" name="Text Placeholder 8">
            <a:extLst>
              <a:ext uri="{FF2B5EF4-FFF2-40B4-BE49-F238E27FC236}">
                <a16:creationId xmlns:a16="http://schemas.microsoft.com/office/drawing/2014/main" id="{2EAFA3D6-D987-43B2-AAB7-7B1B0B28A586}"/>
              </a:ext>
            </a:extLst>
          </p:cNvPr>
          <p:cNvSpPr>
            <a:spLocks noGrp="1"/>
          </p:cNvSpPr>
          <p:nvPr>
            <p:ph type="body" sz="quarter" idx="10" hasCustomPrompt="1"/>
          </p:nvPr>
        </p:nvSpPr>
        <p:spPr>
          <a:xfrm>
            <a:off x="395288" y="911225"/>
            <a:ext cx="6861489" cy="542925"/>
          </a:xfrm>
        </p:spPr>
        <p:txBody>
          <a:bodyPr>
            <a:noAutofit/>
          </a:bodyPr>
          <a:lstStyle>
            <a:lvl1pPr marL="0" indent="0">
              <a:buNone/>
              <a:defRPr sz="2000" spc="0"/>
            </a:lvl1pPr>
          </a:lstStyle>
          <a:p>
            <a:pPr lvl="0"/>
            <a:r>
              <a:rPr lang="en-US"/>
              <a:t>Click to edit slide sub title</a:t>
            </a:r>
            <a:endParaRPr lang="en-GB"/>
          </a:p>
        </p:txBody>
      </p:sp>
      <p:sp>
        <p:nvSpPr>
          <p:cNvPr id="25" name="Title 1">
            <a:extLst>
              <a:ext uri="{FF2B5EF4-FFF2-40B4-BE49-F238E27FC236}">
                <a16:creationId xmlns:a16="http://schemas.microsoft.com/office/drawing/2014/main" id="{9EE34E63-BD3B-47F7-8780-F92C9832197F}"/>
              </a:ext>
            </a:extLst>
          </p:cNvPr>
          <p:cNvSpPr>
            <a:spLocks noGrp="1"/>
          </p:cNvSpPr>
          <p:nvPr>
            <p:ph type="title"/>
          </p:nvPr>
        </p:nvSpPr>
        <p:spPr>
          <a:xfrm>
            <a:off x="394854" y="330199"/>
            <a:ext cx="6861489" cy="903318"/>
          </a:xfrm>
          <a:prstGeom prst="rect">
            <a:avLst/>
          </a:prstGeom>
        </p:spPr>
        <p:txBody>
          <a:bodyPr anchor="t">
            <a:noAutofit/>
          </a:bodyPr>
          <a:lstStyle/>
          <a:p>
            <a:r>
              <a:rPr lang="en-GB"/>
              <a:t>Click to edit Master title style</a:t>
            </a:r>
          </a:p>
        </p:txBody>
      </p:sp>
    </p:spTree>
    <p:extLst>
      <p:ext uri="{BB962C8B-B14F-4D97-AF65-F5344CB8AC3E}">
        <p14:creationId xmlns:p14="http://schemas.microsoft.com/office/powerpoint/2010/main" val="975966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content and portrait image - navy footer">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B868151-6B28-4A43-A5E4-F953B32D020E}"/>
              </a:ext>
            </a:extLst>
          </p:cNvPr>
          <p:cNvSpPr>
            <a:spLocks noGrp="1"/>
          </p:cNvSpPr>
          <p:nvPr>
            <p:ph type="pic" sz="quarter" idx="17"/>
          </p:nvPr>
        </p:nvSpPr>
        <p:spPr>
          <a:xfrm>
            <a:off x="394420" y="337141"/>
            <a:ext cx="4114800" cy="5046845"/>
          </a:xfrm>
        </p:spPr>
        <p:txBody>
          <a:bodyPr>
            <a:noAutofit/>
          </a:bodyPr>
          <a:lstStyle/>
          <a:p>
            <a:r>
              <a:rPr lang="en-GB"/>
              <a:t>Click icon to add picture</a:t>
            </a:r>
          </a:p>
        </p:txBody>
      </p:sp>
      <p:sp>
        <p:nvSpPr>
          <p:cNvPr id="13" name="Rectangle 12">
            <a:extLst>
              <a:ext uri="{FF2B5EF4-FFF2-40B4-BE49-F238E27FC236}">
                <a16:creationId xmlns:a16="http://schemas.microsoft.com/office/drawing/2014/main" id="{9BD1A56F-576E-42A1-A086-3F5673E279E1}"/>
              </a:ext>
            </a:extLst>
          </p:cNvPr>
          <p:cNvSpPr/>
          <p:nvPr userDrawn="1"/>
        </p:nvSpPr>
        <p:spPr>
          <a:xfrm>
            <a:off x="1" y="5708073"/>
            <a:ext cx="12192000" cy="114992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pic>
        <p:nvPicPr>
          <p:cNvPr id="16" name="Picture 15">
            <a:extLst>
              <a:ext uri="{FF2B5EF4-FFF2-40B4-BE49-F238E27FC236}">
                <a16:creationId xmlns:a16="http://schemas.microsoft.com/office/drawing/2014/main" id="{79CD6743-0CA1-415B-817B-6F81CBECE0D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354947" y="5383986"/>
            <a:ext cx="3924386" cy="2207682"/>
          </a:xfrm>
          <a:prstGeom prst="rect">
            <a:avLst/>
          </a:prstGeom>
        </p:spPr>
      </p:pic>
      <p:sp>
        <p:nvSpPr>
          <p:cNvPr id="18" name="Slide Number Placeholder 16">
            <a:extLst>
              <a:ext uri="{FF2B5EF4-FFF2-40B4-BE49-F238E27FC236}">
                <a16:creationId xmlns:a16="http://schemas.microsoft.com/office/drawing/2014/main" id="{EDFA4EE9-2B4E-482D-84F6-AA912237F456}"/>
              </a:ext>
            </a:extLst>
          </p:cNvPr>
          <p:cNvSpPr>
            <a:spLocks noGrp="1"/>
          </p:cNvSpPr>
          <p:nvPr>
            <p:ph type="sldNum" sz="quarter" idx="14"/>
          </p:nvPr>
        </p:nvSpPr>
        <p:spPr>
          <a:xfrm>
            <a:off x="11196084" y="5929808"/>
            <a:ext cx="530834" cy="365125"/>
          </a:xfrm>
          <a:prstGeom prst="rect">
            <a:avLst/>
          </a:prstGeom>
        </p:spPr>
        <p:txBody>
          <a:bodyPr>
            <a:noAutofit/>
          </a:bodyPr>
          <a:lstStyle>
            <a:lvl1pPr>
              <a:defRPr b="0">
                <a:solidFill>
                  <a:schemeClr val="bg1"/>
                </a:solidFill>
              </a:defRPr>
            </a:lvl1pPr>
          </a:lstStyle>
          <a:p>
            <a:pPr algn="r"/>
            <a:r>
              <a:rPr lang="en-GB"/>
              <a:t>|  </a:t>
            </a:r>
            <a:fld id="{B6E27B79-DBB4-40FA-846F-632D94808D32}" type="slidenum">
              <a:rPr lang="en-GB" smtClean="0"/>
              <a:pPr algn="r"/>
              <a:t>‹#›</a:t>
            </a:fld>
            <a:endParaRPr lang="en-GB"/>
          </a:p>
        </p:txBody>
      </p:sp>
      <p:sp>
        <p:nvSpPr>
          <p:cNvPr id="20" name="Footer Placeholder 4">
            <a:extLst>
              <a:ext uri="{FF2B5EF4-FFF2-40B4-BE49-F238E27FC236}">
                <a16:creationId xmlns:a16="http://schemas.microsoft.com/office/drawing/2014/main" id="{88F2C2AD-779C-43C9-B6B5-D9D826124BC4}"/>
              </a:ext>
            </a:extLst>
          </p:cNvPr>
          <p:cNvSpPr>
            <a:spLocks noGrp="1"/>
          </p:cNvSpPr>
          <p:nvPr>
            <p:ph type="ftr" sz="quarter" idx="16"/>
          </p:nvPr>
        </p:nvSpPr>
        <p:spPr>
          <a:xfrm>
            <a:off x="7256341" y="5938791"/>
            <a:ext cx="4114800" cy="349200"/>
          </a:xfrm>
          <a:prstGeom prst="rect">
            <a:avLst/>
          </a:prstGeom>
        </p:spPr>
        <p:txBody>
          <a:bodyPr>
            <a:noAutofit/>
          </a:bodyPr>
          <a:lstStyle>
            <a:lvl1pPr algn="r">
              <a:defRPr b="0">
                <a:solidFill>
                  <a:schemeClr val="bg1"/>
                </a:solidFill>
              </a:defRPr>
            </a:lvl1pPr>
          </a:lstStyle>
          <a:p>
            <a:endParaRPr lang="en-GB"/>
          </a:p>
        </p:txBody>
      </p:sp>
      <p:pic>
        <p:nvPicPr>
          <p:cNvPr id="21" name="Picture 20">
            <a:extLst>
              <a:ext uri="{FF2B5EF4-FFF2-40B4-BE49-F238E27FC236}">
                <a16:creationId xmlns:a16="http://schemas.microsoft.com/office/drawing/2014/main" id="{C0D0878E-BF78-4F3B-B5D9-D51597F4CAC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65083" y="5833557"/>
            <a:ext cx="1894062" cy="903322"/>
          </a:xfrm>
          <a:prstGeom prst="rect">
            <a:avLst/>
          </a:prstGeom>
        </p:spPr>
      </p:pic>
      <p:sp>
        <p:nvSpPr>
          <p:cNvPr id="22" name="Content Placeholder 2">
            <a:extLst>
              <a:ext uri="{FF2B5EF4-FFF2-40B4-BE49-F238E27FC236}">
                <a16:creationId xmlns:a16="http://schemas.microsoft.com/office/drawing/2014/main" id="{F994ECA8-A970-4E5C-8C36-B2572EE562EE}"/>
              </a:ext>
            </a:extLst>
          </p:cNvPr>
          <p:cNvSpPr>
            <a:spLocks noGrp="1"/>
          </p:cNvSpPr>
          <p:nvPr>
            <p:ph idx="1"/>
          </p:nvPr>
        </p:nvSpPr>
        <p:spPr>
          <a:xfrm>
            <a:off x="4863286" y="1684869"/>
            <a:ext cx="6861488" cy="3683912"/>
          </a:xfrm>
        </p:spPr>
        <p:txBody>
          <a:bodyPr>
            <a:noAutofit/>
          </a:bodyPr>
          <a:lstStyle>
            <a:lvl3pPr>
              <a:defRPr sz="1800"/>
            </a:lvl3pPr>
            <a:lvl4pPr>
              <a:defRPr sz="1800"/>
            </a:lvl4pPr>
            <a:lvl5pP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4" name="Text Placeholder 8">
            <a:extLst>
              <a:ext uri="{FF2B5EF4-FFF2-40B4-BE49-F238E27FC236}">
                <a16:creationId xmlns:a16="http://schemas.microsoft.com/office/drawing/2014/main" id="{2EAFA3D6-D987-43B2-AAB7-7B1B0B28A586}"/>
              </a:ext>
            </a:extLst>
          </p:cNvPr>
          <p:cNvSpPr>
            <a:spLocks noGrp="1"/>
          </p:cNvSpPr>
          <p:nvPr>
            <p:ph type="body" sz="quarter" idx="10" hasCustomPrompt="1"/>
          </p:nvPr>
        </p:nvSpPr>
        <p:spPr>
          <a:xfrm>
            <a:off x="4863720" y="911225"/>
            <a:ext cx="6861489" cy="542925"/>
          </a:xfrm>
        </p:spPr>
        <p:txBody>
          <a:bodyPr>
            <a:noAutofit/>
          </a:bodyPr>
          <a:lstStyle>
            <a:lvl1pPr marL="0" indent="0">
              <a:buNone/>
              <a:defRPr sz="2000" spc="0"/>
            </a:lvl1pPr>
          </a:lstStyle>
          <a:p>
            <a:pPr lvl="0"/>
            <a:r>
              <a:rPr lang="en-US"/>
              <a:t>Click to edit slide sub title</a:t>
            </a:r>
            <a:endParaRPr lang="en-GB"/>
          </a:p>
        </p:txBody>
      </p:sp>
      <p:sp>
        <p:nvSpPr>
          <p:cNvPr id="25" name="Title 1">
            <a:extLst>
              <a:ext uri="{FF2B5EF4-FFF2-40B4-BE49-F238E27FC236}">
                <a16:creationId xmlns:a16="http://schemas.microsoft.com/office/drawing/2014/main" id="{9EE34E63-BD3B-47F7-8780-F92C9832197F}"/>
              </a:ext>
            </a:extLst>
          </p:cNvPr>
          <p:cNvSpPr>
            <a:spLocks noGrp="1"/>
          </p:cNvSpPr>
          <p:nvPr>
            <p:ph type="title"/>
          </p:nvPr>
        </p:nvSpPr>
        <p:spPr>
          <a:xfrm>
            <a:off x="4863286" y="330199"/>
            <a:ext cx="6861489" cy="903318"/>
          </a:xfrm>
          <a:prstGeom prst="rect">
            <a:avLst/>
          </a:prstGeom>
        </p:spPr>
        <p:txBody>
          <a:bodyPr anchor="t">
            <a:noAutofit/>
          </a:bodyPr>
          <a:lstStyle/>
          <a:p>
            <a:r>
              <a:rPr lang="en-GB"/>
              <a:t>Click to edit Master title style</a:t>
            </a:r>
          </a:p>
        </p:txBody>
      </p:sp>
    </p:spTree>
    <p:extLst>
      <p:ext uri="{BB962C8B-B14F-4D97-AF65-F5344CB8AC3E}">
        <p14:creationId xmlns:p14="http://schemas.microsoft.com/office/powerpoint/2010/main" val="7494831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content and right circle image - navy footer">
    <p:spTree>
      <p:nvGrpSpPr>
        <p:cNvPr id="1" name=""/>
        <p:cNvGrpSpPr/>
        <p:nvPr/>
      </p:nvGrpSpPr>
      <p:grpSpPr>
        <a:xfrm>
          <a:off x="0" y="0"/>
          <a:ext cx="0" cy="0"/>
          <a:chOff x="0" y="0"/>
          <a:chExt cx="0" cy="0"/>
        </a:xfrm>
      </p:grpSpPr>
      <p:sp>
        <p:nvSpPr>
          <p:cNvPr id="19" name="Picture Placeholder 6">
            <a:extLst>
              <a:ext uri="{FF2B5EF4-FFF2-40B4-BE49-F238E27FC236}">
                <a16:creationId xmlns:a16="http://schemas.microsoft.com/office/drawing/2014/main" id="{F9AFE63A-7175-47E6-BDDE-3C1D80C3C448}"/>
              </a:ext>
            </a:extLst>
          </p:cNvPr>
          <p:cNvSpPr>
            <a:spLocks noGrp="1" noChangeAspect="1"/>
          </p:cNvSpPr>
          <p:nvPr>
            <p:ph type="pic" sz="quarter" idx="12"/>
          </p:nvPr>
        </p:nvSpPr>
        <p:spPr>
          <a:xfrm>
            <a:off x="7349670" y="-781513"/>
            <a:ext cx="7199834" cy="7200000"/>
          </a:xfrm>
          <a:prstGeom prst="ellipse">
            <a:avLst/>
          </a:prstGeom>
          <a:noFill/>
          <a:ln w="177800">
            <a:noFill/>
          </a:ln>
        </p:spPr>
        <p:txBody>
          <a:bodyPr anchor="ctr">
            <a:noAutofit/>
          </a:bodyPr>
          <a:lstStyle>
            <a:lvl1pPr algn="ctr">
              <a:defRPr/>
            </a:lvl1pPr>
          </a:lstStyle>
          <a:p>
            <a:r>
              <a:rPr lang="en-GB"/>
              <a:t>Click icon to add picture</a:t>
            </a:r>
          </a:p>
        </p:txBody>
      </p:sp>
      <p:sp>
        <p:nvSpPr>
          <p:cNvPr id="3" name="Rectangle 2">
            <a:extLst>
              <a:ext uri="{FF2B5EF4-FFF2-40B4-BE49-F238E27FC236}">
                <a16:creationId xmlns:a16="http://schemas.microsoft.com/office/drawing/2014/main" id="{AAEF3938-512D-41DF-9015-6BFCA9392096}"/>
              </a:ext>
            </a:extLst>
          </p:cNvPr>
          <p:cNvSpPr/>
          <p:nvPr userDrawn="1"/>
        </p:nvSpPr>
        <p:spPr>
          <a:xfrm>
            <a:off x="1" y="5708073"/>
            <a:ext cx="12192000" cy="114992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pic>
        <p:nvPicPr>
          <p:cNvPr id="9" name="Picture 8">
            <a:extLst>
              <a:ext uri="{FF2B5EF4-FFF2-40B4-BE49-F238E27FC236}">
                <a16:creationId xmlns:a16="http://schemas.microsoft.com/office/drawing/2014/main" id="{6978F359-A492-42F3-8FE7-F590E118979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354947" y="5383986"/>
            <a:ext cx="3924386" cy="2207682"/>
          </a:xfrm>
          <a:prstGeom prst="rect">
            <a:avLst/>
          </a:prstGeom>
        </p:spPr>
      </p:pic>
      <p:sp>
        <p:nvSpPr>
          <p:cNvPr id="10" name="Slide Number Placeholder 16">
            <a:extLst>
              <a:ext uri="{FF2B5EF4-FFF2-40B4-BE49-F238E27FC236}">
                <a16:creationId xmlns:a16="http://schemas.microsoft.com/office/drawing/2014/main" id="{A3C80137-4776-4825-8B19-F3F1CC33355E}"/>
              </a:ext>
            </a:extLst>
          </p:cNvPr>
          <p:cNvSpPr>
            <a:spLocks noGrp="1"/>
          </p:cNvSpPr>
          <p:nvPr>
            <p:ph type="sldNum" sz="quarter" idx="14"/>
          </p:nvPr>
        </p:nvSpPr>
        <p:spPr>
          <a:xfrm>
            <a:off x="11196084" y="5929808"/>
            <a:ext cx="530834" cy="365125"/>
          </a:xfrm>
          <a:prstGeom prst="rect">
            <a:avLst/>
          </a:prstGeom>
        </p:spPr>
        <p:txBody>
          <a:bodyPr>
            <a:noAutofit/>
          </a:bodyPr>
          <a:lstStyle>
            <a:lvl1pPr>
              <a:defRPr b="0">
                <a:solidFill>
                  <a:schemeClr val="bg1"/>
                </a:solidFill>
              </a:defRPr>
            </a:lvl1pPr>
          </a:lstStyle>
          <a:p>
            <a:pPr algn="r"/>
            <a:r>
              <a:rPr lang="en-GB"/>
              <a:t>|  </a:t>
            </a:r>
            <a:fld id="{B6E27B79-DBB4-40FA-846F-632D94808D32}" type="slidenum">
              <a:rPr lang="en-GB" smtClean="0"/>
              <a:pPr algn="r"/>
              <a:t>‹#›</a:t>
            </a:fld>
            <a:endParaRPr lang="en-GB"/>
          </a:p>
        </p:txBody>
      </p:sp>
      <p:sp>
        <p:nvSpPr>
          <p:cNvPr id="13" name="Footer Placeholder 4">
            <a:extLst>
              <a:ext uri="{FF2B5EF4-FFF2-40B4-BE49-F238E27FC236}">
                <a16:creationId xmlns:a16="http://schemas.microsoft.com/office/drawing/2014/main" id="{FE1107D6-B5B5-436D-B51D-3FDC14D4DAE6}"/>
              </a:ext>
            </a:extLst>
          </p:cNvPr>
          <p:cNvSpPr>
            <a:spLocks noGrp="1"/>
          </p:cNvSpPr>
          <p:nvPr>
            <p:ph type="ftr" sz="quarter" idx="16"/>
          </p:nvPr>
        </p:nvSpPr>
        <p:spPr>
          <a:xfrm>
            <a:off x="7256341" y="5938791"/>
            <a:ext cx="4114800" cy="349200"/>
          </a:xfrm>
          <a:prstGeom prst="rect">
            <a:avLst/>
          </a:prstGeom>
        </p:spPr>
        <p:txBody>
          <a:bodyPr>
            <a:noAutofit/>
          </a:bodyPr>
          <a:lstStyle>
            <a:lvl1pPr algn="r">
              <a:defRPr b="0">
                <a:solidFill>
                  <a:schemeClr val="bg1"/>
                </a:solidFill>
              </a:defRPr>
            </a:lvl1pPr>
          </a:lstStyle>
          <a:p>
            <a:endParaRPr lang="en-GB"/>
          </a:p>
        </p:txBody>
      </p:sp>
      <p:pic>
        <p:nvPicPr>
          <p:cNvPr id="8" name="Picture 7">
            <a:extLst>
              <a:ext uri="{FF2B5EF4-FFF2-40B4-BE49-F238E27FC236}">
                <a16:creationId xmlns:a16="http://schemas.microsoft.com/office/drawing/2014/main" id="{B77E1C53-1D92-418F-9CA5-0E6739032F0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65083" y="5833557"/>
            <a:ext cx="1894062" cy="903322"/>
          </a:xfrm>
          <a:prstGeom prst="rect">
            <a:avLst/>
          </a:prstGeom>
        </p:spPr>
      </p:pic>
      <p:sp>
        <p:nvSpPr>
          <p:cNvPr id="5" name="Content Placeholder 4">
            <a:extLst>
              <a:ext uri="{FF2B5EF4-FFF2-40B4-BE49-F238E27FC236}">
                <a16:creationId xmlns:a16="http://schemas.microsoft.com/office/drawing/2014/main" id="{54C33F99-C088-4E89-B9D1-48F890DAB61C}"/>
              </a:ext>
            </a:extLst>
          </p:cNvPr>
          <p:cNvSpPr>
            <a:spLocks noGrp="1"/>
          </p:cNvSpPr>
          <p:nvPr>
            <p:ph sz="quarter" idx="17"/>
          </p:nvPr>
        </p:nvSpPr>
        <p:spPr>
          <a:xfrm>
            <a:off x="395288" y="1579634"/>
            <a:ext cx="6596064" cy="3841679"/>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1" name="Text Placeholder 8">
            <a:extLst>
              <a:ext uri="{FF2B5EF4-FFF2-40B4-BE49-F238E27FC236}">
                <a16:creationId xmlns:a16="http://schemas.microsoft.com/office/drawing/2014/main" id="{59D255CE-6C92-4792-8310-4110D31C277A}"/>
              </a:ext>
            </a:extLst>
          </p:cNvPr>
          <p:cNvSpPr>
            <a:spLocks noGrp="1"/>
          </p:cNvSpPr>
          <p:nvPr>
            <p:ph type="body" sz="quarter" idx="10" hasCustomPrompt="1"/>
          </p:nvPr>
        </p:nvSpPr>
        <p:spPr>
          <a:xfrm>
            <a:off x="395288" y="911225"/>
            <a:ext cx="6596483" cy="542925"/>
          </a:xfrm>
        </p:spPr>
        <p:txBody>
          <a:bodyPr>
            <a:noAutofit/>
          </a:bodyPr>
          <a:lstStyle>
            <a:lvl1pPr marL="0" indent="0">
              <a:buNone/>
              <a:defRPr sz="2000" spc="0"/>
            </a:lvl1pPr>
          </a:lstStyle>
          <a:p>
            <a:pPr lvl="0"/>
            <a:r>
              <a:rPr lang="en-US"/>
              <a:t>Click to edit slide sub title</a:t>
            </a:r>
            <a:endParaRPr lang="en-GB"/>
          </a:p>
        </p:txBody>
      </p:sp>
      <p:sp>
        <p:nvSpPr>
          <p:cNvPr id="12" name="Title 1">
            <a:extLst>
              <a:ext uri="{FF2B5EF4-FFF2-40B4-BE49-F238E27FC236}">
                <a16:creationId xmlns:a16="http://schemas.microsoft.com/office/drawing/2014/main" id="{8442A088-D03D-476F-A34A-16FEBF1C17EA}"/>
              </a:ext>
            </a:extLst>
          </p:cNvPr>
          <p:cNvSpPr>
            <a:spLocks noGrp="1"/>
          </p:cNvSpPr>
          <p:nvPr>
            <p:ph type="title"/>
          </p:nvPr>
        </p:nvSpPr>
        <p:spPr>
          <a:xfrm>
            <a:off x="394854" y="330199"/>
            <a:ext cx="6596483" cy="903318"/>
          </a:xfrm>
          <a:prstGeom prst="rect">
            <a:avLst/>
          </a:prstGeom>
        </p:spPr>
        <p:txBody>
          <a:bodyPr anchor="t">
            <a:noAutofit/>
          </a:bodyPr>
          <a:lstStyle/>
          <a:p>
            <a:r>
              <a:rPr lang="en-GB"/>
              <a:t>Click to edit Master title style</a:t>
            </a:r>
          </a:p>
        </p:txBody>
      </p:sp>
    </p:spTree>
    <p:extLst>
      <p:ext uri="{BB962C8B-B14F-4D97-AF65-F5344CB8AC3E}">
        <p14:creationId xmlns:p14="http://schemas.microsoft.com/office/powerpoint/2010/main" val="30186770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content and left circle image - navy footer">
    <p:spTree>
      <p:nvGrpSpPr>
        <p:cNvPr id="1" name=""/>
        <p:cNvGrpSpPr/>
        <p:nvPr/>
      </p:nvGrpSpPr>
      <p:grpSpPr>
        <a:xfrm>
          <a:off x="0" y="0"/>
          <a:ext cx="0" cy="0"/>
          <a:chOff x="0" y="0"/>
          <a:chExt cx="0" cy="0"/>
        </a:xfrm>
      </p:grpSpPr>
      <p:sp>
        <p:nvSpPr>
          <p:cNvPr id="19" name="Picture Placeholder 6">
            <a:extLst>
              <a:ext uri="{FF2B5EF4-FFF2-40B4-BE49-F238E27FC236}">
                <a16:creationId xmlns:a16="http://schemas.microsoft.com/office/drawing/2014/main" id="{F9AFE63A-7175-47E6-BDDE-3C1D80C3C448}"/>
              </a:ext>
            </a:extLst>
          </p:cNvPr>
          <p:cNvSpPr>
            <a:spLocks noGrp="1" noChangeAspect="1"/>
          </p:cNvSpPr>
          <p:nvPr>
            <p:ph type="pic" sz="quarter" idx="12"/>
          </p:nvPr>
        </p:nvSpPr>
        <p:spPr>
          <a:xfrm>
            <a:off x="-2392091" y="-781513"/>
            <a:ext cx="7199834" cy="7200000"/>
          </a:xfrm>
          <a:prstGeom prst="ellipse">
            <a:avLst/>
          </a:prstGeom>
          <a:noFill/>
          <a:ln w="177800">
            <a:noFill/>
          </a:ln>
        </p:spPr>
        <p:txBody>
          <a:bodyPr anchor="ctr">
            <a:noAutofit/>
          </a:bodyPr>
          <a:lstStyle>
            <a:lvl1pPr algn="ctr">
              <a:defRPr/>
            </a:lvl1pPr>
          </a:lstStyle>
          <a:p>
            <a:r>
              <a:rPr lang="en-GB"/>
              <a:t>Click icon to add picture</a:t>
            </a:r>
          </a:p>
        </p:txBody>
      </p:sp>
      <p:sp>
        <p:nvSpPr>
          <p:cNvPr id="3" name="Rectangle 2">
            <a:extLst>
              <a:ext uri="{FF2B5EF4-FFF2-40B4-BE49-F238E27FC236}">
                <a16:creationId xmlns:a16="http://schemas.microsoft.com/office/drawing/2014/main" id="{AAEF3938-512D-41DF-9015-6BFCA9392096}"/>
              </a:ext>
            </a:extLst>
          </p:cNvPr>
          <p:cNvSpPr/>
          <p:nvPr userDrawn="1"/>
        </p:nvSpPr>
        <p:spPr>
          <a:xfrm>
            <a:off x="1" y="5708073"/>
            <a:ext cx="12192000" cy="114992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pic>
        <p:nvPicPr>
          <p:cNvPr id="9" name="Picture 8">
            <a:extLst>
              <a:ext uri="{FF2B5EF4-FFF2-40B4-BE49-F238E27FC236}">
                <a16:creationId xmlns:a16="http://schemas.microsoft.com/office/drawing/2014/main" id="{6978F359-A492-42F3-8FE7-F590E118979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354947" y="5383986"/>
            <a:ext cx="3924386" cy="2207682"/>
          </a:xfrm>
          <a:prstGeom prst="rect">
            <a:avLst/>
          </a:prstGeom>
        </p:spPr>
      </p:pic>
      <p:sp>
        <p:nvSpPr>
          <p:cNvPr id="10" name="Slide Number Placeholder 16">
            <a:extLst>
              <a:ext uri="{FF2B5EF4-FFF2-40B4-BE49-F238E27FC236}">
                <a16:creationId xmlns:a16="http://schemas.microsoft.com/office/drawing/2014/main" id="{A3C80137-4776-4825-8B19-F3F1CC33355E}"/>
              </a:ext>
            </a:extLst>
          </p:cNvPr>
          <p:cNvSpPr>
            <a:spLocks noGrp="1"/>
          </p:cNvSpPr>
          <p:nvPr>
            <p:ph type="sldNum" sz="quarter" idx="14"/>
          </p:nvPr>
        </p:nvSpPr>
        <p:spPr>
          <a:xfrm>
            <a:off x="11196084" y="5929808"/>
            <a:ext cx="530834" cy="365125"/>
          </a:xfrm>
          <a:prstGeom prst="rect">
            <a:avLst/>
          </a:prstGeom>
        </p:spPr>
        <p:txBody>
          <a:bodyPr>
            <a:noAutofit/>
          </a:bodyPr>
          <a:lstStyle>
            <a:lvl1pPr>
              <a:defRPr b="0">
                <a:solidFill>
                  <a:schemeClr val="bg1"/>
                </a:solidFill>
              </a:defRPr>
            </a:lvl1pPr>
          </a:lstStyle>
          <a:p>
            <a:pPr algn="r"/>
            <a:r>
              <a:rPr lang="en-GB"/>
              <a:t>|  </a:t>
            </a:r>
            <a:fld id="{B6E27B79-DBB4-40FA-846F-632D94808D32}" type="slidenum">
              <a:rPr lang="en-GB" smtClean="0"/>
              <a:pPr algn="r"/>
              <a:t>‹#›</a:t>
            </a:fld>
            <a:endParaRPr lang="en-GB"/>
          </a:p>
        </p:txBody>
      </p:sp>
      <p:sp>
        <p:nvSpPr>
          <p:cNvPr id="13" name="Footer Placeholder 4">
            <a:extLst>
              <a:ext uri="{FF2B5EF4-FFF2-40B4-BE49-F238E27FC236}">
                <a16:creationId xmlns:a16="http://schemas.microsoft.com/office/drawing/2014/main" id="{FE1107D6-B5B5-436D-B51D-3FDC14D4DAE6}"/>
              </a:ext>
            </a:extLst>
          </p:cNvPr>
          <p:cNvSpPr>
            <a:spLocks noGrp="1"/>
          </p:cNvSpPr>
          <p:nvPr>
            <p:ph type="ftr" sz="quarter" idx="16"/>
          </p:nvPr>
        </p:nvSpPr>
        <p:spPr>
          <a:xfrm>
            <a:off x="7256341" y="5938791"/>
            <a:ext cx="4114800" cy="349200"/>
          </a:xfrm>
          <a:prstGeom prst="rect">
            <a:avLst/>
          </a:prstGeom>
        </p:spPr>
        <p:txBody>
          <a:bodyPr>
            <a:noAutofit/>
          </a:bodyPr>
          <a:lstStyle>
            <a:lvl1pPr algn="r">
              <a:defRPr b="0">
                <a:solidFill>
                  <a:schemeClr val="bg1"/>
                </a:solidFill>
              </a:defRPr>
            </a:lvl1pPr>
          </a:lstStyle>
          <a:p>
            <a:endParaRPr lang="en-GB"/>
          </a:p>
        </p:txBody>
      </p:sp>
      <p:pic>
        <p:nvPicPr>
          <p:cNvPr id="8" name="Picture 7">
            <a:extLst>
              <a:ext uri="{FF2B5EF4-FFF2-40B4-BE49-F238E27FC236}">
                <a16:creationId xmlns:a16="http://schemas.microsoft.com/office/drawing/2014/main" id="{B77E1C53-1D92-418F-9CA5-0E6739032F0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65083" y="5833557"/>
            <a:ext cx="1894062" cy="903322"/>
          </a:xfrm>
          <a:prstGeom prst="rect">
            <a:avLst/>
          </a:prstGeom>
        </p:spPr>
      </p:pic>
      <p:sp>
        <p:nvSpPr>
          <p:cNvPr id="5" name="Content Placeholder 4">
            <a:extLst>
              <a:ext uri="{FF2B5EF4-FFF2-40B4-BE49-F238E27FC236}">
                <a16:creationId xmlns:a16="http://schemas.microsoft.com/office/drawing/2014/main" id="{54C33F99-C088-4E89-B9D1-48F890DAB61C}"/>
              </a:ext>
            </a:extLst>
          </p:cNvPr>
          <p:cNvSpPr>
            <a:spLocks noGrp="1"/>
          </p:cNvSpPr>
          <p:nvPr>
            <p:ph sz="quarter" idx="17"/>
          </p:nvPr>
        </p:nvSpPr>
        <p:spPr>
          <a:xfrm>
            <a:off x="5130435" y="1579634"/>
            <a:ext cx="6596064" cy="3841679"/>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1" name="Text Placeholder 8">
            <a:extLst>
              <a:ext uri="{FF2B5EF4-FFF2-40B4-BE49-F238E27FC236}">
                <a16:creationId xmlns:a16="http://schemas.microsoft.com/office/drawing/2014/main" id="{59D255CE-6C92-4792-8310-4110D31C277A}"/>
              </a:ext>
            </a:extLst>
          </p:cNvPr>
          <p:cNvSpPr>
            <a:spLocks noGrp="1"/>
          </p:cNvSpPr>
          <p:nvPr>
            <p:ph type="body" sz="quarter" idx="10" hasCustomPrompt="1"/>
          </p:nvPr>
        </p:nvSpPr>
        <p:spPr>
          <a:xfrm>
            <a:off x="5130435" y="911225"/>
            <a:ext cx="6596483" cy="542925"/>
          </a:xfrm>
        </p:spPr>
        <p:txBody>
          <a:bodyPr>
            <a:noAutofit/>
          </a:bodyPr>
          <a:lstStyle>
            <a:lvl1pPr marL="0" indent="0">
              <a:buNone/>
              <a:defRPr sz="2000" spc="0"/>
            </a:lvl1pPr>
          </a:lstStyle>
          <a:p>
            <a:pPr lvl="0"/>
            <a:r>
              <a:rPr lang="en-US"/>
              <a:t>Click to edit slide sub title</a:t>
            </a:r>
            <a:endParaRPr lang="en-GB"/>
          </a:p>
        </p:txBody>
      </p:sp>
      <p:sp>
        <p:nvSpPr>
          <p:cNvPr id="12" name="Title 1">
            <a:extLst>
              <a:ext uri="{FF2B5EF4-FFF2-40B4-BE49-F238E27FC236}">
                <a16:creationId xmlns:a16="http://schemas.microsoft.com/office/drawing/2014/main" id="{8442A088-D03D-476F-A34A-16FEBF1C17EA}"/>
              </a:ext>
            </a:extLst>
          </p:cNvPr>
          <p:cNvSpPr>
            <a:spLocks noGrp="1"/>
          </p:cNvSpPr>
          <p:nvPr>
            <p:ph type="title"/>
          </p:nvPr>
        </p:nvSpPr>
        <p:spPr>
          <a:xfrm>
            <a:off x="5130001" y="330199"/>
            <a:ext cx="6596483" cy="903318"/>
          </a:xfrm>
          <a:prstGeom prst="rect">
            <a:avLst/>
          </a:prstGeom>
        </p:spPr>
        <p:txBody>
          <a:bodyPr anchor="t">
            <a:noAutofit/>
          </a:bodyPr>
          <a:lstStyle/>
          <a:p>
            <a:r>
              <a:rPr lang="en-GB"/>
              <a:t>Click to edit Master title style</a:t>
            </a:r>
          </a:p>
        </p:txBody>
      </p:sp>
    </p:spTree>
    <p:extLst>
      <p:ext uri="{BB962C8B-B14F-4D97-AF65-F5344CB8AC3E}">
        <p14:creationId xmlns:p14="http://schemas.microsoft.com/office/powerpoint/2010/main" val="4535536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oter_only">
    <p:spTree>
      <p:nvGrpSpPr>
        <p:cNvPr id="1" name=""/>
        <p:cNvGrpSpPr/>
        <p:nvPr/>
      </p:nvGrpSpPr>
      <p:grpSpPr>
        <a:xfrm>
          <a:off x="0" y="0"/>
          <a:ext cx="0" cy="0"/>
          <a:chOff x="0" y="0"/>
          <a:chExt cx="0" cy="0"/>
        </a:xfrm>
      </p:grpSpPr>
      <p:pic>
        <p:nvPicPr>
          <p:cNvPr id="9" name="Picture 8" descr="A picture containing flower, bird&#10;&#10;Description automatically generated">
            <a:extLst>
              <a:ext uri="{FF2B5EF4-FFF2-40B4-BE49-F238E27FC236}">
                <a16:creationId xmlns:a16="http://schemas.microsoft.com/office/drawing/2014/main" id="{6978F359-A492-42F3-8FE7-F590E118979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54756" y="5383986"/>
            <a:ext cx="3924768" cy="2207682"/>
          </a:xfrm>
          <a:prstGeom prst="rect">
            <a:avLst/>
          </a:prstGeom>
        </p:spPr>
      </p:pic>
      <p:sp>
        <p:nvSpPr>
          <p:cNvPr id="10" name="Slide Number Placeholder 16">
            <a:extLst>
              <a:ext uri="{FF2B5EF4-FFF2-40B4-BE49-F238E27FC236}">
                <a16:creationId xmlns:a16="http://schemas.microsoft.com/office/drawing/2014/main" id="{A3C80137-4776-4825-8B19-F3F1CC33355E}"/>
              </a:ext>
            </a:extLst>
          </p:cNvPr>
          <p:cNvSpPr>
            <a:spLocks noGrp="1"/>
          </p:cNvSpPr>
          <p:nvPr>
            <p:ph type="sldNum" sz="quarter" idx="14"/>
          </p:nvPr>
        </p:nvSpPr>
        <p:spPr>
          <a:xfrm>
            <a:off x="11196084" y="5929808"/>
            <a:ext cx="530834" cy="365125"/>
          </a:xfrm>
          <a:prstGeom prst="rect">
            <a:avLst/>
          </a:prstGeom>
        </p:spPr>
        <p:txBody>
          <a:bodyPr/>
          <a:lstStyle>
            <a:lvl1pPr>
              <a:defRPr b="0">
                <a:solidFill>
                  <a:schemeClr val="tx1">
                    <a:lumMod val="50000"/>
                    <a:lumOff val="50000"/>
                  </a:schemeClr>
                </a:solidFill>
              </a:defRPr>
            </a:lvl1pPr>
          </a:lstStyle>
          <a:p>
            <a:pPr algn="r"/>
            <a:r>
              <a:rPr lang="en-GB"/>
              <a:t>|  </a:t>
            </a:r>
            <a:fld id="{B6E27B79-DBB4-40FA-846F-632D94808D32}" type="slidenum">
              <a:rPr lang="en-GB" smtClean="0"/>
              <a:pPr algn="r"/>
              <a:t>‹#›</a:t>
            </a:fld>
            <a:endParaRPr lang="en-GB"/>
          </a:p>
        </p:txBody>
      </p:sp>
      <p:sp>
        <p:nvSpPr>
          <p:cNvPr id="13" name="Footer Placeholder 4">
            <a:extLst>
              <a:ext uri="{FF2B5EF4-FFF2-40B4-BE49-F238E27FC236}">
                <a16:creationId xmlns:a16="http://schemas.microsoft.com/office/drawing/2014/main" id="{FE1107D6-B5B5-436D-B51D-3FDC14D4DAE6}"/>
              </a:ext>
            </a:extLst>
          </p:cNvPr>
          <p:cNvSpPr>
            <a:spLocks noGrp="1"/>
          </p:cNvSpPr>
          <p:nvPr>
            <p:ph type="ftr" sz="quarter" idx="16"/>
          </p:nvPr>
        </p:nvSpPr>
        <p:spPr>
          <a:xfrm>
            <a:off x="7256341" y="5938791"/>
            <a:ext cx="4114800" cy="349200"/>
          </a:xfrm>
          <a:prstGeom prst="rect">
            <a:avLst/>
          </a:prstGeom>
        </p:spPr>
        <p:txBody>
          <a:bodyPr/>
          <a:lstStyle>
            <a:lvl1pPr algn="r">
              <a:defRPr b="0">
                <a:solidFill>
                  <a:schemeClr val="tx1">
                    <a:lumMod val="50000"/>
                    <a:lumOff val="50000"/>
                  </a:schemeClr>
                </a:solidFill>
              </a:defRPr>
            </a:lvl1pPr>
          </a:lstStyle>
          <a:p>
            <a:endParaRPr lang="en-GB"/>
          </a:p>
        </p:txBody>
      </p:sp>
      <p:pic>
        <p:nvPicPr>
          <p:cNvPr id="6" name="Picture 5">
            <a:extLst>
              <a:ext uri="{FF2B5EF4-FFF2-40B4-BE49-F238E27FC236}">
                <a16:creationId xmlns:a16="http://schemas.microsoft.com/office/drawing/2014/main" id="{E74672AD-67CD-424F-8250-1BF434AAFFD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0662" y="5870555"/>
            <a:ext cx="1893600" cy="829325"/>
          </a:xfrm>
          <a:prstGeom prst="rect">
            <a:avLst/>
          </a:prstGeom>
        </p:spPr>
      </p:pic>
    </p:spTree>
    <p:extLst>
      <p:ext uri="{BB962C8B-B14F-4D97-AF65-F5344CB8AC3E}">
        <p14:creationId xmlns:p14="http://schemas.microsoft.com/office/powerpoint/2010/main" val="16623401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 No Image - Light Blue">
    <p:bg>
      <p:bgRef idx="1001">
        <a:schemeClr val="bg2"/>
      </p:bgRef>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5DF4307-A853-4181-A1F5-63A6617524E3}"/>
              </a:ext>
            </a:extLst>
          </p:cNvPr>
          <p:cNvCxnSpPr/>
          <p:nvPr userDrawn="1"/>
        </p:nvCxnSpPr>
        <p:spPr>
          <a:xfrm>
            <a:off x="891775" y="1519057"/>
            <a:ext cx="1087057"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47385B67-8C82-4B0F-838E-4F78B9659A8F}"/>
              </a:ext>
            </a:extLst>
          </p:cNvPr>
          <p:cNvSpPr>
            <a:spLocks noGrp="1"/>
          </p:cNvSpPr>
          <p:nvPr>
            <p:ph type="ctrTitle" hasCustomPrompt="1"/>
          </p:nvPr>
        </p:nvSpPr>
        <p:spPr>
          <a:xfrm>
            <a:off x="891775" y="1873622"/>
            <a:ext cx="5509025" cy="2008928"/>
          </a:xfrm>
          <a:prstGeom prst="rect">
            <a:avLst/>
          </a:prstGeom>
        </p:spPr>
        <p:txBody>
          <a:bodyPr anchor="t">
            <a:noAutofit/>
          </a:bodyPr>
          <a:lstStyle>
            <a:lvl1pPr algn="l">
              <a:lnSpc>
                <a:spcPts val="4500"/>
              </a:lnSpc>
              <a:defRPr sz="5000" spc="-150">
                <a:solidFill>
                  <a:schemeClr val="tx2"/>
                </a:solidFill>
              </a:defRPr>
            </a:lvl1pPr>
          </a:lstStyle>
          <a:p>
            <a:r>
              <a:rPr lang="en-US"/>
              <a:t>Click to edit section title in sentence case</a:t>
            </a:r>
            <a:endParaRPr lang="en-GB"/>
          </a:p>
        </p:txBody>
      </p:sp>
      <p:sp>
        <p:nvSpPr>
          <p:cNvPr id="10" name="Subtitle 2">
            <a:extLst>
              <a:ext uri="{FF2B5EF4-FFF2-40B4-BE49-F238E27FC236}">
                <a16:creationId xmlns:a16="http://schemas.microsoft.com/office/drawing/2014/main" id="{1175863F-744F-4233-88AE-0197EBEA5D1D}"/>
              </a:ext>
            </a:extLst>
          </p:cNvPr>
          <p:cNvSpPr>
            <a:spLocks noGrp="1"/>
          </p:cNvSpPr>
          <p:nvPr>
            <p:ph type="subTitle" idx="1" hasCustomPrompt="1"/>
          </p:nvPr>
        </p:nvSpPr>
        <p:spPr>
          <a:xfrm>
            <a:off x="891775" y="3904649"/>
            <a:ext cx="5509025" cy="1655762"/>
          </a:xfrm>
        </p:spPr>
        <p:txBody>
          <a:bodyPr>
            <a:noAutofit/>
          </a:bodyPr>
          <a:lstStyle>
            <a:lvl1pPr marL="0" indent="0" algn="l">
              <a:lnSpc>
                <a:spcPts val="2250"/>
              </a:lnSpc>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presentation subtitle for additional copy</a:t>
            </a:r>
            <a:endParaRPr lang="en-GB"/>
          </a:p>
        </p:txBody>
      </p:sp>
      <p:pic>
        <p:nvPicPr>
          <p:cNvPr id="6" name="Picture 5" descr="A close up of a logo&#10;&#10;Description automatically generated">
            <a:extLst>
              <a:ext uri="{FF2B5EF4-FFF2-40B4-BE49-F238E27FC236}">
                <a16:creationId xmlns:a16="http://schemas.microsoft.com/office/drawing/2014/main" id="{B7B8177B-C837-4F16-BB64-FDC29DF807CC}"/>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l="13294" t="2082" r="23873" b="14134"/>
          <a:stretch/>
        </p:blipFill>
        <p:spPr>
          <a:xfrm>
            <a:off x="6095999" y="576645"/>
            <a:ext cx="6096001" cy="6281356"/>
          </a:xfrm>
          <a:prstGeom prst="rect">
            <a:avLst/>
          </a:prstGeom>
        </p:spPr>
      </p:pic>
    </p:spTree>
    <p:extLst>
      <p:ext uri="{BB962C8B-B14F-4D97-AF65-F5344CB8AC3E}">
        <p14:creationId xmlns:p14="http://schemas.microsoft.com/office/powerpoint/2010/main" val="2692293867"/>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 No Image - Light Blue (Small copy)">
    <p:bg>
      <p:bgRef idx="1001">
        <a:schemeClr val="bg2"/>
      </p:bgRef>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65944E41-A66A-47C2-9200-320BC713C520}"/>
              </a:ext>
            </a:extLst>
          </p:cNvPr>
          <p:cNvSpPr>
            <a:spLocks noGrp="1"/>
          </p:cNvSpPr>
          <p:nvPr>
            <p:ph type="ctrTitle" hasCustomPrompt="1"/>
          </p:nvPr>
        </p:nvSpPr>
        <p:spPr>
          <a:xfrm>
            <a:off x="891776" y="3428999"/>
            <a:ext cx="4913280" cy="1200811"/>
          </a:xfrm>
          <a:prstGeom prst="rect">
            <a:avLst/>
          </a:prstGeom>
        </p:spPr>
        <p:txBody>
          <a:bodyPr anchor="t">
            <a:noAutofit/>
          </a:bodyPr>
          <a:lstStyle>
            <a:lvl1pPr algn="l">
              <a:lnSpc>
                <a:spcPts val="4500"/>
              </a:lnSpc>
              <a:defRPr sz="5000" spc="-150">
                <a:solidFill>
                  <a:schemeClr val="tx2"/>
                </a:solidFill>
              </a:defRPr>
            </a:lvl1pPr>
          </a:lstStyle>
          <a:p>
            <a:r>
              <a:rPr lang="en-US"/>
              <a:t>Click to edit section title</a:t>
            </a:r>
            <a:endParaRPr lang="en-GB"/>
          </a:p>
        </p:txBody>
      </p:sp>
      <p:sp>
        <p:nvSpPr>
          <p:cNvPr id="15" name="Subtitle 2">
            <a:extLst>
              <a:ext uri="{FF2B5EF4-FFF2-40B4-BE49-F238E27FC236}">
                <a16:creationId xmlns:a16="http://schemas.microsoft.com/office/drawing/2014/main" id="{2369711E-5CE5-4FC5-BE78-4517619C35ED}"/>
              </a:ext>
            </a:extLst>
          </p:cNvPr>
          <p:cNvSpPr>
            <a:spLocks noGrp="1"/>
          </p:cNvSpPr>
          <p:nvPr>
            <p:ph type="subTitle" idx="1" hasCustomPrompt="1"/>
          </p:nvPr>
        </p:nvSpPr>
        <p:spPr>
          <a:xfrm>
            <a:off x="891776" y="4617231"/>
            <a:ext cx="4913280" cy="943179"/>
          </a:xfrm>
        </p:spPr>
        <p:txBody>
          <a:bodyPr>
            <a:noAutofit/>
          </a:bodyPr>
          <a:lstStyle>
            <a:lvl1pPr marL="0" indent="0" algn="l">
              <a:lnSpc>
                <a:spcPts val="2250"/>
              </a:lnSpc>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presentation subtitle for additional copy</a:t>
            </a:r>
            <a:endParaRPr lang="en-GB"/>
          </a:p>
        </p:txBody>
      </p:sp>
      <p:pic>
        <p:nvPicPr>
          <p:cNvPr id="7" name="Picture 6" descr="A close up of a logo&#10;&#10;Description automatically generated">
            <a:extLst>
              <a:ext uri="{FF2B5EF4-FFF2-40B4-BE49-F238E27FC236}">
                <a16:creationId xmlns:a16="http://schemas.microsoft.com/office/drawing/2014/main" id="{1B5B72EC-25AA-4451-87AF-99D6C7A253CE}"/>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l="13294" t="2082" r="23873" b="14134"/>
          <a:stretch/>
        </p:blipFill>
        <p:spPr>
          <a:xfrm>
            <a:off x="6095999" y="576645"/>
            <a:ext cx="6096001" cy="6281356"/>
          </a:xfrm>
          <a:prstGeom prst="rect">
            <a:avLst/>
          </a:prstGeom>
        </p:spPr>
      </p:pic>
      <p:cxnSp>
        <p:nvCxnSpPr>
          <p:cNvPr id="12" name="Straight Connector 11">
            <a:extLst>
              <a:ext uri="{FF2B5EF4-FFF2-40B4-BE49-F238E27FC236}">
                <a16:creationId xmlns:a16="http://schemas.microsoft.com/office/drawing/2014/main" id="{166EA739-D8BB-43CD-9CD8-7EE443C4007E}"/>
              </a:ext>
            </a:extLst>
          </p:cNvPr>
          <p:cNvCxnSpPr/>
          <p:nvPr userDrawn="1"/>
        </p:nvCxnSpPr>
        <p:spPr>
          <a:xfrm>
            <a:off x="891775" y="3074435"/>
            <a:ext cx="1087057"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0608332"/>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Layout - circle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C8A3865-A09C-43ED-A2F7-631E5E4F458A}"/>
              </a:ext>
            </a:extLst>
          </p:cNvPr>
          <p:cNvSpPr>
            <a:spLocks/>
          </p:cNvSpPr>
          <p:nvPr userDrawn="1"/>
        </p:nvSpPr>
        <p:spPr>
          <a:xfrm>
            <a:off x="-1" y="1"/>
            <a:ext cx="12192001" cy="609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cxnSp>
        <p:nvCxnSpPr>
          <p:cNvPr id="10" name="Straight Connector 9">
            <a:extLst>
              <a:ext uri="{FF2B5EF4-FFF2-40B4-BE49-F238E27FC236}">
                <a16:creationId xmlns:a16="http://schemas.microsoft.com/office/drawing/2014/main" id="{D2004B4A-3963-427B-80C9-7906DB80E0B7}"/>
              </a:ext>
            </a:extLst>
          </p:cNvPr>
          <p:cNvCxnSpPr/>
          <p:nvPr userDrawn="1"/>
        </p:nvCxnSpPr>
        <p:spPr>
          <a:xfrm>
            <a:off x="891775" y="2310628"/>
            <a:ext cx="1087057"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860156F-3876-46BF-B44A-04F84C05F382}"/>
              </a:ext>
            </a:extLst>
          </p:cNvPr>
          <p:cNvSpPr>
            <a:spLocks noGrp="1"/>
          </p:cNvSpPr>
          <p:nvPr>
            <p:ph type="ctrTitle" hasCustomPrompt="1"/>
          </p:nvPr>
        </p:nvSpPr>
        <p:spPr>
          <a:xfrm>
            <a:off x="891775" y="2665193"/>
            <a:ext cx="5509025" cy="2008928"/>
          </a:xfrm>
          <a:prstGeom prst="rect">
            <a:avLst/>
          </a:prstGeom>
        </p:spPr>
        <p:txBody>
          <a:bodyPr anchor="t">
            <a:noAutofit/>
          </a:bodyPr>
          <a:lstStyle>
            <a:lvl1pPr algn="l">
              <a:lnSpc>
                <a:spcPts val="4500"/>
              </a:lnSpc>
              <a:defRPr sz="5000" spc="-150">
                <a:solidFill>
                  <a:schemeClr val="bg1"/>
                </a:solidFill>
              </a:defRPr>
            </a:lvl1pPr>
          </a:lstStyle>
          <a:p>
            <a:r>
              <a:rPr lang="en-US" dirty="0"/>
              <a:t>Click to edit presentation title in sentence case</a:t>
            </a:r>
            <a:endParaRPr lang="en-GB" dirty="0"/>
          </a:p>
        </p:txBody>
      </p:sp>
      <p:sp>
        <p:nvSpPr>
          <p:cNvPr id="3" name="Subtitle 2">
            <a:extLst>
              <a:ext uri="{FF2B5EF4-FFF2-40B4-BE49-F238E27FC236}">
                <a16:creationId xmlns:a16="http://schemas.microsoft.com/office/drawing/2014/main" id="{73E9C0F8-62A2-46E0-AE3D-477C654263C7}"/>
              </a:ext>
            </a:extLst>
          </p:cNvPr>
          <p:cNvSpPr>
            <a:spLocks noGrp="1"/>
          </p:cNvSpPr>
          <p:nvPr>
            <p:ph type="subTitle" idx="1" hasCustomPrompt="1"/>
          </p:nvPr>
        </p:nvSpPr>
        <p:spPr>
          <a:xfrm>
            <a:off x="891775" y="4696220"/>
            <a:ext cx="5509025" cy="1655762"/>
          </a:xfrm>
          <a:prstGeom prst="rect">
            <a:avLst/>
          </a:prstGeom>
        </p:spPr>
        <p:txBody>
          <a:bodyPr>
            <a:noAutofit/>
          </a:bodyPr>
          <a:lstStyle>
            <a:lvl1pPr marL="0" indent="0" algn="l">
              <a:lnSpc>
                <a:spcPts val="2250"/>
              </a:lnSpc>
              <a:buNone/>
              <a:defRPr sz="2400" spc="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presentation subtitle for additional copy</a:t>
            </a:r>
            <a:endParaRPr lang="en-GB" dirty="0"/>
          </a:p>
        </p:txBody>
      </p:sp>
      <p:pic>
        <p:nvPicPr>
          <p:cNvPr id="11" name="Picture 10" descr="A picture containing flower, bird&#10;&#10;Description automatically generated">
            <a:extLst>
              <a:ext uri="{FF2B5EF4-FFF2-40B4-BE49-F238E27FC236}">
                <a16:creationId xmlns:a16="http://schemas.microsoft.com/office/drawing/2014/main" id="{6B0AF6DC-03F7-4920-9272-87EC042E7AB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27977" y="5274887"/>
            <a:ext cx="4424748" cy="2488921"/>
          </a:xfrm>
          <a:prstGeom prst="rect">
            <a:avLst/>
          </a:prstGeom>
        </p:spPr>
      </p:pic>
      <p:sp>
        <p:nvSpPr>
          <p:cNvPr id="12" name="Picture Placeholder 6">
            <a:extLst>
              <a:ext uri="{FF2B5EF4-FFF2-40B4-BE49-F238E27FC236}">
                <a16:creationId xmlns:a16="http://schemas.microsoft.com/office/drawing/2014/main" id="{E8A211AE-B79C-4324-A6CB-0E7144ADC302}"/>
              </a:ext>
            </a:extLst>
          </p:cNvPr>
          <p:cNvSpPr>
            <a:spLocks noGrp="1" noChangeAspect="1"/>
          </p:cNvSpPr>
          <p:nvPr>
            <p:ph type="pic" sz="quarter" idx="12"/>
          </p:nvPr>
        </p:nvSpPr>
        <p:spPr>
          <a:xfrm>
            <a:off x="6475427" y="-2276341"/>
            <a:ext cx="7692825" cy="7693002"/>
          </a:xfrm>
          <a:prstGeom prst="ellipse">
            <a:avLst/>
          </a:prstGeom>
          <a:noFill/>
          <a:ln w="177800">
            <a:noFill/>
          </a:ln>
        </p:spPr>
        <p:txBody>
          <a:bodyPr anchor="ctr">
            <a:noAutofit/>
          </a:bodyPr>
          <a:lstStyle>
            <a:lvl1pPr algn="ctr">
              <a:defRPr/>
            </a:lvl1pPr>
          </a:lstStyle>
          <a:p>
            <a:r>
              <a:rPr lang="en-GB"/>
              <a:t>Click icon to add picture</a:t>
            </a:r>
          </a:p>
        </p:txBody>
      </p:sp>
      <p:pic>
        <p:nvPicPr>
          <p:cNvPr id="6" name="Picture 5">
            <a:extLst>
              <a:ext uri="{FF2B5EF4-FFF2-40B4-BE49-F238E27FC236}">
                <a16:creationId xmlns:a16="http://schemas.microsoft.com/office/drawing/2014/main" id="{F1882CFB-6D51-6441-917E-E6310520F0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957" y="-185435"/>
            <a:ext cx="3354353" cy="2592000"/>
          </a:xfrm>
          <a:prstGeom prst="rect">
            <a:avLst/>
          </a:prstGeom>
        </p:spPr>
      </p:pic>
    </p:spTree>
    <p:extLst>
      <p:ext uri="{BB962C8B-B14F-4D97-AF65-F5344CB8AC3E}">
        <p14:creationId xmlns:p14="http://schemas.microsoft.com/office/powerpoint/2010/main" val="21120666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inal slide - CTA">
    <p:bg>
      <p:bgRef idx="1001">
        <a:schemeClr val="bg2"/>
      </p:bgRef>
    </p:bg>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1B5B72EC-25AA-4451-87AF-99D6C7A253C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3138" t="29842" r="11824" b="-4498"/>
          <a:stretch/>
        </p:blipFill>
        <p:spPr>
          <a:xfrm>
            <a:off x="5905500" y="0"/>
            <a:ext cx="7620000" cy="5858466"/>
          </a:xfrm>
          <a:prstGeom prst="rect">
            <a:avLst/>
          </a:prstGeom>
        </p:spPr>
      </p:pic>
      <p:pic>
        <p:nvPicPr>
          <p:cNvPr id="3" name="Picture 2" descr="A picture containing flower, bird&#10;&#10;Description automatically generated">
            <a:extLst>
              <a:ext uri="{FF2B5EF4-FFF2-40B4-BE49-F238E27FC236}">
                <a16:creationId xmlns:a16="http://schemas.microsoft.com/office/drawing/2014/main" id="{B8C1389F-E9FB-4AC5-B823-94B002A3A51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32982" b="35205"/>
          <a:stretch/>
        </p:blipFill>
        <p:spPr>
          <a:xfrm>
            <a:off x="4899923" y="5194451"/>
            <a:ext cx="7867778" cy="1408056"/>
          </a:xfrm>
          <a:prstGeom prst="rect">
            <a:avLst/>
          </a:prstGeom>
        </p:spPr>
      </p:pic>
      <p:sp>
        <p:nvSpPr>
          <p:cNvPr id="4" name="Rectangle 3">
            <a:extLst>
              <a:ext uri="{FF2B5EF4-FFF2-40B4-BE49-F238E27FC236}">
                <a16:creationId xmlns:a16="http://schemas.microsoft.com/office/drawing/2014/main" id="{76DD13D9-7F5D-4951-A477-32A4782F06BD}"/>
              </a:ext>
            </a:extLst>
          </p:cNvPr>
          <p:cNvSpPr/>
          <p:nvPr userDrawn="1"/>
        </p:nvSpPr>
        <p:spPr>
          <a:xfrm>
            <a:off x="2348345" y="6140842"/>
            <a:ext cx="9448801" cy="461665"/>
          </a:xfrm>
          <a:prstGeom prst="rect">
            <a:avLst/>
          </a:prstGeom>
        </p:spPr>
        <p:txBody>
          <a:bodyPr wrap="square">
            <a:noAutofit/>
          </a:bodyPr>
          <a:lstStyle/>
          <a:p>
            <a:pPr algn="r">
              <a:spcAft>
                <a:spcPts val="0"/>
              </a:spcAft>
              <a:tabLst>
                <a:tab pos="2865755" algn="ctr"/>
                <a:tab pos="5731510" algn="r"/>
                <a:tab pos="2865755" algn="ctr"/>
              </a:tabLst>
            </a:pPr>
            <a:r>
              <a:rPr lang="en-GB" sz="1200">
                <a:effectLst/>
                <a:latin typeface="Arial" panose="020B0604020202020204" pitchFamily="34" charset="0"/>
                <a:ea typeface="Calibri" panose="020F0502020204030204" pitchFamily="34" charset="0"/>
                <a:cs typeface="Arial" panose="020B0604020202020204" pitchFamily="34" charset="0"/>
              </a:rPr>
              <a:t>Sustainable Hospitality Alliance is a registered charity in England and Wales (1188731)</a:t>
            </a:r>
            <a:endParaRPr lang="en-GB" sz="1200">
              <a:effectLst/>
              <a:latin typeface="Arial" panose="020B0604020202020204" pitchFamily="34" charset="0"/>
              <a:ea typeface="Calibri" panose="020F0502020204030204" pitchFamily="34" charset="0"/>
              <a:cs typeface="Times New Roman" panose="02020603050405020304" pitchFamily="18" charset="0"/>
            </a:endParaRPr>
          </a:p>
          <a:p>
            <a:pPr algn="r">
              <a:spcAft>
                <a:spcPts val="0"/>
              </a:spcAft>
              <a:tabLst>
                <a:tab pos="2865755" algn="ctr"/>
                <a:tab pos="5731510" algn="r"/>
                <a:tab pos="2865755" algn="ctr"/>
              </a:tabLst>
            </a:pPr>
            <a:r>
              <a:rPr lang="en-GB" sz="1200">
                <a:effectLst/>
                <a:latin typeface="Arial" panose="020B0604020202020204" pitchFamily="34" charset="0"/>
                <a:ea typeface="Calibri" panose="020F0502020204030204" pitchFamily="34" charset="0"/>
                <a:cs typeface="Arial" panose="020B0604020202020204" pitchFamily="34" charset="0"/>
              </a:rPr>
              <a:t>Company limited by guarantee (12373950)</a:t>
            </a:r>
            <a:endParaRPr lang="en-GB" sz="120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6" name="Title 1">
            <a:extLst>
              <a:ext uri="{FF2B5EF4-FFF2-40B4-BE49-F238E27FC236}">
                <a16:creationId xmlns:a16="http://schemas.microsoft.com/office/drawing/2014/main" id="{E22BA1E5-427A-493F-BC56-4F89C64774C1}"/>
              </a:ext>
            </a:extLst>
          </p:cNvPr>
          <p:cNvSpPr>
            <a:spLocks noGrp="1"/>
          </p:cNvSpPr>
          <p:nvPr>
            <p:ph type="title"/>
          </p:nvPr>
        </p:nvSpPr>
        <p:spPr>
          <a:xfrm>
            <a:off x="394854" y="330199"/>
            <a:ext cx="4176553" cy="2181726"/>
          </a:xfrm>
          <a:prstGeom prst="rect">
            <a:avLst/>
          </a:prstGeom>
        </p:spPr>
        <p:txBody>
          <a:bodyPr anchor="t">
            <a:noAutofit/>
          </a:bodyPr>
          <a:lstStyle>
            <a:lvl1pPr>
              <a:defRPr>
                <a:solidFill>
                  <a:schemeClr val="tx1"/>
                </a:solidFill>
              </a:defRPr>
            </a:lvl1pPr>
          </a:lstStyle>
          <a:p>
            <a:r>
              <a:rPr lang="en-GB"/>
              <a:t>Click to edit Master title style</a:t>
            </a:r>
          </a:p>
        </p:txBody>
      </p:sp>
      <p:sp>
        <p:nvSpPr>
          <p:cNvPr id="9" name="Content Placeholder 2">
            <a:extLst>
              <a:ext uri="{FF2B5EF4-FFF2-40B4-BE49-F238E27FC236}">
                <a16:creationId xmlns:a16="http://schemas.microsoft.com/office/drawing/2014/main" id="{67584ACD-2960-4E37-A9F5-CD84C2D43702}"/>
              </a:ext>
            </a:extLst>
          </p:cNvPr>
          <p:cNvSpPr>
            <a:spLocks noGrp="1"/>
          </p:cNvSpPr>
          <p:nvPr>
            <p:ph idx="1"/>
          </p:nvPr>
        </p:nvSpPr>
        <p:spPr>
          <a:xfrm>
            <a:off x="394854" y="1819924"/>
            <a:ext cx="7244196" cy="3228326"/>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a:extLst>
              <a:ext uri="{FF2B5EF4-FFF2-40B4-BE49-F238E27FC236}">
                <a16:creationId xmlns:a16="http://schemas.microsoft.com/office/drawing/2014/main" id="{CA11C136-95E4-8941-9B87-1949447C4B6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097" y="4835078"/>
            <a:ext cx="3354353" cy="2592000"/>
          </a:xfrm>
          <a:prstGeom prst="rect">
            <a:avLst/>
          </a:prstGeom>
        </p:spPr>
      </p:pic>
    </p:spTree>
    <p:extLst>
      <p:ext uri="{BB962C8B-B14F-4D97-AF65-F5344CB8AC3E}">
        <p14:creationId xmlns:p14="http://schemas.microsoft.com/office/powerpoint/2010/main" val="1504562961"/>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inal Page">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DD13D9-7F5D-4951-A477-32A4782F06BD}"/>
              </a:ext>
            </a:extLst>
          </p:cNvPr>
          <p:cNvSpPr/>
          <p:nvPr userDrawn="1"/>
        </p:nvSpPr>
        <p:spPr>
          <a:xfrm>
            <a:off x="487253" y="6031114"/>
            <a:ext cx="9448801" cy="461665"/>
          </a:xfrm>
          <a:prstGeom prst="rect">
            <a:avLst/>
          </a:prstGeom>
        </p:spPr>
        <p:txBody>
          <a:bodyPr wrap="square">
            <a:spAutoFit/>
          </a:bodyPr>
          <a:lstStyle/>
          <a:p>
            <a:pPr algn="l">
              <a:spcAft>
                <a:spcPts val="0"/>
              </a:spcAft>
              <a:tabLst>
                <a:tab pos="2865755" algn="ctr"/>
                <a:tab pos="5731510" algn="r"/>
                <a:tab pos="2865755" algn="ctr"/>
              </a:tabLst>
            </a:pPr>
            <a:r>
              <a:rPr lang="en-GB" sz="1200">
                <a:effectLst/>
                <a:latin typeface="Arial" panose="020B0604020202020204" pitchFamily="34" charset="0"/>
                <a:ea typeface="Calibri" panose="020F0502020204030204" pitchFamily="34" charset="0"/>
                <a:cs typeface="Arial" panose="020B0604020202020204" pitchFamily="34" charset="0"/>
              </a:rPr>
              <a:t>Sustainable Hospitality Alliance is a registered charity in England and Wales (1188731)</a:t>
            </a:r>
            <a:endParaRPr lang="en-GB" sz="1200">
              <a:effectLst/>
              <a:latin typeface="Arial" panose="020B0604020202020204" pitchFamily="34" charset="0"/>
              <a:ea typeface="Calibri" panose="020F0502020204030204" pitchFamily="34" charset="0"/>
              <a:cs typeface="Times New Roman" panose="02020603050405020304" pitchFamily="18" charset="0"/>
            </a:endParaRPr>
          </a:p>
          <a:p>
            <a:pPr algn="l">
              <a:spcAft>
                <a:spcPts val="0"/>
              </a:spcAft>
              <a:tabLst>
                <a:tab pos="2865755" algn="ctr"/>
                <a:tab pos="5731510" algn="r"/>
                <a:tab pos="2865755" algn="ctr"/>
              </a:tabLst>
            </a:pPr>
            <a:r>
              <a:rPr lang="en-GB" sz="1200">
                <a:effectLst/>
                <a:latin typeface="Arial" panose="020B0604020202020204" pitchFamily="34" charset="0"/>
                <a:ea typeface="Calibri" panose="020F0502020204030204" pitchFamily="34" charset="0"/>
                <a:cs typeface="Arial" panose="020B0604020202020204" pitchFamily="34" charset="0"/>
              </a:rPr>
              <a:t>Company limited by guarantee (12373950)</a:t>
            </a:r>
            <a:endParaRPr lang="en-GB" sz="120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F2D402A1-1976-A349-ACEA-AA6087D4A9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1707" y="4815324"/>
            <a:ext cx="3354353" cy="2592000"/>
          </a:xfrm>
          <a:prstGeom prst="rect">
            <a:avLst/>
          </a:prstGeom>
        </p:spPr>
      </p:pic>
      <p:pic>
        <p:nvPicPr>
          <p:cNvPr id="7" name="Picture 6" descr="A close up of a logo&#10;&#10;Description automatically generated">
            <a:extLst>
              <a:ext uri="{FF2B5EF4-FFF2-40B4-BE49-F238E27FC236}">
                <a16:creationId xmlns:a16="http://schemas.microsoft.com/office/drawing/2014/main" id="{1B5B72EC-25AA-4451-87AF-99D6C7A253C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7241" t="29842" r="7721" b="-4498"/>
          <a:stretch/>
        </p:blipFill>
        <p:spPr>
          <a:xfrm>
            <a:off x="0" y="0"/>
            <a:ext cx="7620000" cy="5858466"/>
          </a:xfrm>
          <a:prstGeom prst="rect">
            <a:avLst/>
          </a:prstGeom>
        </p:spPr>
      </p:pic>
      <p:pic>
        <p:nvPicPr>
          <p:cNvPr id="3" name="Picture 2" descr="A picture containing flower, bird&#10;&#10;Description automatically generated">
            <a:extLst>
              <a:ext uri="{FF2B5EF4-FFF2-40B4-BE49-F238E27FC236}">
                <a16:creationId xmlns:a16="http://schemas.microsoft.com/office/drawing/2014/main" id="{B8C1389F-E9FB-4AC5-B823-94B002A3A51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t="32982" b="35205"/>
          <a:stretch/>
        </p:blipFill>
        <p:spPr>
          <a:xfrm>
            <a:off x="592" y="2261936"/>
            <a:ext cx="12190815" cy="2181727"/>
          </a:xfrm>
          <a:prstGeom prst="rect">
            <a:avLst/>
          </a:prstGeom>
        </p:spPr>
      </p:pic>
    </p:spTree>
    <p:extLst>
      <p:ext uri="{BB962C8B-B14F-4D97-AF65-F5344CB8AC3E}">
        <p14:creationId xmlns:p14="http://schemas.microsoft.com/office/powerpoint/2010/main" val="852156891"/>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ogo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141F017-7968-4EEA-8FA3-23068CD3A67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65082" y="5833557"/>
            <a:ext cx="1894064" cy="903322"/>
          </a:xfrm>
          <a:prstGeom prst="rect">
            <a:avLst/>
          </a:prstGeom>
        </p:spPr>
      </p:pic>
    </p:spTree>
    <p:extLst>
      <p:ext uri="{BB962C8B-B14F-4D97-AF65-F5344CB8AC3E}">
        <p14:creationId xmlns:p14="http://schemas.microsoft.com/office/powerpoint/2010/main" val="38565391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ogo only - navy">
    <p:bg>
      <p:bgRef idx="1001">
        <a:schemeClr val="bg2"/>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77E1C53-1D92-418F-9CA5-0E6739032F0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65083" y="5833557"/>
            <a:ext cx="1894062" cy="903322"/>
          </a:xfrm>
          <a:prstGeom prst="rect">
            <a:avLst/>
          </a:prstGeom>
        </p:spPr>
      </p:pic>
    </p:spTree>
    <p:extLst>
      <p:ext uri="{BB962C8B-B14F-4D97-AF65-F5344CB8AC3E}">
        <p14:creationId xmlns:p14="http://schemas.microsoft.com/office/powerpoint/2010/main" val="4035976601"/>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Layout - No image">
    <p:bg>
      <p:bgRef idx="1001">
        <a:schemeClr val="bg2"/>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0B6B60D-8814-4046-9165-CB77EBC87A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424" y="-63621"/>
            <a:ext cx="3354353" cy="2592000"/>
          </a:xfrm>
          <a:prstGeom prst="rect">
            <a:avLst/>
          </a:prstGeom>
        </p:spPr>
      </p:pic>
      <p:pic>
        <p:nvPicPr>
          <p:cNvPr id="6" name="Picture 5" descr="A close up of a logo&#10;&#10;Description automatically generated">
            <a:extLst>
              <a:ext uri="{FF2B5EF4-FFF2-40B4-BE49-F238E27FC236}">
                <a16:creationId xmlns:a16="http://schemas.microsoft.com/office/drawing/2014/main" id="{CE7650CA-333D-4B3B-A144-230A52E6073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8100" t="16010" r="21089" b="-9402"/>
          <a:stretch/>
        </p:blipFill>
        <p:spPr>
          <a:xfrm>
            <a:off x="4019604" y="0"/>
            <a:ext cx="8172396" cy="6778344"/>
          </a:xfrm>
          <a:prstGeom prst="rect">
            <a:avLst/>
          </a:prstGeom>
        </p:spPr>
      </p:pic>
      <p:cxnSp>
        <p:nvCxnSpPr>
          <p:cNvPr id="7" name="Straight Connector 6">
            <a:extLst>
              <a:ext uri="{FF2B5EF4-FFF2-40B4-BE49-F238E27FC236}">
                <a16:creationId xmlns:a16="http://schemas.microsoft.com/office/drawing/2014/main" id="{D4BE19D2-5F73-41BF-ABCA-FF5D2E0F6D0A}"/>
              </a:ext>
            </a:extLst>
          </p:cNvPr>
          <p:cNvCxnSpPr/>
          <p:nvPr userDrawn="1"/>
        </p:nvCxnSpPr>
        <p:spPr>
          <a:xfrm>
            <a:off x="891775" y="2889295"/>
            <a:ext cx="1087057" cy="0"/>
          </a:xfrm>
          <a:prstGeom prst="line">
            <a:avLst/>
          </a:prstGeom>
          <a:ln w="63500">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8ECC7F73-7A23-4DCC-856A-447A4F5988A9}"/>
              </a:ext>
            </a:extLst>
          </p:cNvPr>
          <p:cNvSpPr>
            <a:spLocks noGrp="1"/>
          </p:cNvSpPr>
          <p:nvPr>
            <p:ph type="ctrTitle" hasCustomPrompt="1"/>
          </p:nvPr>
        </p:nvSpPr>
        <p:spPr>
          <a:xfrm>
            <a:off x="891775" y="3243860"/>
            <a:ext cx="5204225" cy="2008928"/>
          </a:xfrm>
          <a:prstGeom prst="rect">
            <a:avLst/>
          </a:prstGeom>
        </p:spPr>
        <p:txBody>
          <a:bodyPr anchor="t">
            <a:noAutofit/>
          </a:bodyPr>
          <a:lstStyle>
            <a:lvl1pPr algn="l">
              <a:lnSpc>
                <a:spcPts val="4500"/>
              </a:lnSpc>
              <a:defRPr sz="5000" spc="-150">
                <a:solidFill>
                  <a:schemeClr val="tx1"/>
                </a:solidFill>
              </a:defRPr>
            </a:lvl1pPr>
          </a:lstStyle>
          <a:p>
            <a:r>
              <a:rPr lang="en-US"/>
              <a:t>Click to edit presentation title in sentence case</a:t>
            </a:r>
            <a:endParaRPr lang="en-GB"/>
          </a:p>
        </p:txBody>
      </p:sp>
      <p:sp>
        <p:nvSpPr>
          <p:cNvPr id="9" name="Subtitle 2">
            <a:extLst>
              <a:ext uri="{FF2B5EF4-FFF2-40B4-BE49-F238E27FC236}">
                <a16:creationId xmlns:a16="http://schemas.microsoft.com/office/drawing/2014/main" id="{B744335E-30D0-4E5D-BFAA-56627973AF34}"/>
              </a:ext>
            </a:extLst>
          </p:cNvPr>
          <p:cNvSpPr>
            <a:spLocks noGrp="1"/>
          </p:cNvSpPr>
          <p:nvPr>
            <p:ph type="subTitle" idx="1" hasCustomPrompt="1"/>
          </p:nvPr>
        </p:nvSpPr>
        <p:spPr>
          <a:xfrm>
            <a:off x="891775" y="5274887"/>
            <a:ext cx="5204225" cy="804914"/>
          </a:xfrm>
          <a:prstGeom prst="rect">
            <a:avLst/>
          </a:prstGeom>
        </p:spPr>
        <p:txBody>
          <a:bodyPr/>
          <a:lstStyle>
            <a:lvl1pPr marL="0" indent="0" algn="l">
              <a:lnSpc>
                <a:spcPts val="2250"/>
              </a:lnSpc>
              <a:buNone/>
              <a:defRPr sz="2400" spc="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presentation subtitle for additional copy</a:t>
            </a:r>
            <a:endParaRPr lang="en-GB"/>
          </a:p>
        </p:txBody>
      </p:sp>
      <p:pic>
        <p:nvPicPr>
          <p:cNvPr id="10" name="Picture 9">
            <a:extLst>
              <a:ext uri="{FF2B5EF4-FFF2-40B4-BE49-F238E27FC236}">
                <a16:creationId xmlns:a16="http://schemas.microsoft.com/office/drawing/2014/main" id="{FA8B52F4-3D7E-4E00-9DF9-CE2602B0EF0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7828192" y="5274887"/>
            <a:ext cx="4424318" cy="2488921"/>
          </a:xfrm>
          <a:prstGeom prst="rect">
            <a:avLst/>
          </a:prstGeom>
        </p:spPr>
      </p:pic>
    </p:spTree>
    <p:extLst>
      <p:ext uri="{BB962C8B-B14F-4D97-AF65-F5344CB8AC3E}">
        <p14:creationId xmlns:p14="http://schemas.microsoft.com/office/powerpoint/2010/main" val="327463364"/>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Layout - circle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C8A3865-A09C-43ED-A2F7-631E5E4F458A}"/>
              </a:ext>
            </a:extLst>
          </p:cNvPr>
          <p:cNvSpPr>
            <a:spLocks/>
          </p:cNvSpPr>
          <p:nvPr userDrawn="1"/>
        </p:nvSpPr>
        <p:spPr>
          <a:xfrm>
            <a:off x="-58994" y="0"/>
            <a:ext cx="12192001" cy="609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cxnSp>
        <p:nvCxnSpPr>
          <p:cNvPr id="10" name="Straight Connector 9">
            <a:extLst>
              <a:ext uri="{FF2B5EF4-FFF2-40B4-BE49-F238E27FC236}">
                <a16:creationId xmlns:a16="http://schemas.microsoft.com/office/drawing/2014/main" id="{D2004B4A-3963-427B-80C9-7906DB80E0B7}"/>
              </a:ext>
            </a:extLst>
          </p:cNvPr>
          <p:cNvCxnSpPr/>
          <p:nvPr userDrawn="1"/>
        </p:nvCxnSpPr>
        <p:spPr>
          <a:xfrm>
            <a:off x="891775" y="2310628"/>
            <a:ext cx="1087057" cy="0"/>
          </a:xfrm>
          <a:prstGeom prst="line">
            <a:avLst/>
          </a:prstGeom>
          <a:ln w="635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860156F-3876-46BF-B44A-04F84C05F382}"/>
              </a:ext>
            </a:extLst>
          </p:cNvPr>
          <p:cNvSpPr>
            <a:spLocks noGrp="1"/>
          </p:cNvSpPr>
          <p:nvPr>
            <p:ph type="ctrTitle" hasCustomPrompt="1"/>
          </p:nvPr>
        </p:nvSpPr>
        <p:spPr>
          <a:xfrm>
            <a:off x="891775" y="2665193"/>
            <a:ext cx="5509025" cy="2008928"/>
          </a:xfrm>
          <a:prstGeom prst="rect">
            <a:avLst/>
          </a:prstGeom>
        </p:spPr>
        <p:txBody>
          <a:bodyPr anchor="t">
            <a:noAutofit/>
          </a:bodyPr>
          <a:lstStyle>
            <a:lvl1pPr algn="l">
              <a:lnSpc>
                <a:spcPts val="4500"/>
              </a:lnSpc>
              <a:defRPr sz="5000" spc="-150">
                <a:solidFill>
                  <a:schemeClr val="bg1"/>
                </a:solidFill>
              </a:defRPr>
            </a:lvl1pPr>
          </a:lstStyle>
          <a:p>
            <a:r>
              <a:rPr lang="en-US"/>
              <a:t>Click to edit presentation title in sentence case</a:t>
            </a:r>
            <a:endParaRPr lang="en-GB"/>
          </a:p>
        </p:txBody>
      </p:sp>
      <p:sp>
        <p:nvSpPr>
          <p:cNvPr id="3" name="Subtitle 2">
            <a:extLst>
              <a:ext uri="{FF2B5EF4-FFF2-40B4-BE49-F238E27FC236}">
                <a16:creationId xmlns:a16="http://schemas.microsoft.com/office/drawing/2014/main" id="{73E9C0F8-62A2-46E0-AE3D-477C654263C7}"/>
              </a:ext>
            </a:extLst>
          </p:cNvPr>
          <p:cNvSpPr>
            <a:spLocks noGrp="1"/>
          </p:cNvSpPr>
          <p:nvPr>
            <p:ph type="subTitle" idx="1" hasCustomPrompt="1"/>
          </p:nvPr>
        </p:nvSpPr>
        <p:spPr>
          <a:xfrm>
            <a:off x="891775" y="4696220"/>
            <a:ext cx="5509025" cy="1655762"/>
          </a:xfrm>
          <a:prstGeom prst="rect">
            <a:avLst/>
          </a:prstGeom>
        </p:spPr>
        <p:txBody>
          <a:bodyPr/>
          <a:lstStyle>
            <a:lvl1pPr marL="0" indent="0" algn="l">
              <a:lnSpc>
                <a:spcPts val="2250"/>
              </a:lnSpc>
              <a:buNone/>
              <a:defRPr sz="2400" spc="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presentation subtitle for additional copy</a:t>
            </a:r>
            <a:endParaRPr lang="en-GB"/>
          </a:p>
        </p:txBody>
      </p:sp>
      <p:pic>
        <p:nvPicPr>
          <p:cNvPr id="11" name="Picture 10" descr="A picture containing flower, bird&#10;&#10;Description automatically generated">
            <a:extLst>
              <a:ext uri="{FF2B5EF4-FFF2-40B4-BE49-F238E27FC236}">
                <a16:creationId xmlns:a16="http://schemas.microsoft.com/office/drawing/2014/main" id="{6B0AF6DC-03F7-4920-9272-87EC042E7AB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27977" y="5274887"/>
            <a:ext cx="4424748" cy="2488921"/>
          </a:xfrm>
          <a:prstGeom prst="rect">
            <a:avLst/>
          </a:prstGeom>
        </p:spPr>
      </p:pic>
      <p:sp>
        <p:nvSpPr>
          <p:cNvPr id="12" name="Picture Placeholder 6">
            <a:extLst>
              <a:ext uri="{FF2B5EF4-FFF2-40B4-BE49-F238E27FC236}">
                <a16:creationId xmlns:a16="http://schemas.microsoft.com/office/drawing/2014/main" id="{E8A211AE-B79C-4324-A6CB-0E7144ADC302}"/>
              </a:ext>
            </a:extLst>
          </p:cNvPr>
          <p:cNvSpPr>
            <a:spLocks noGrp="1" noChangeAspect="1"/>
          </p:cNvSpPr>
          <p:nvPr>
            <p:ph type="pic" sz="quarter" idx="12"/>
          </p:nvPr>
        </p:nvSpPr>
        <p:spPr>
          <a:xfrm>
            <a:off x="6475427" y="-2276341"/>
            <a:ext cx="7692825" cy="7693002"/>
          </a:xfrm>
          <a:prstGeom prst="ellipse">
            <a:avLst/>
          </a:prstGeom>
          <a:noFill/>
          <a:ln w="177800">
            <a:noFill/>
          </a:ln>
        </p:spPr>
        <p:txBody>
          <a:bodyPr anchor="ctr"/>
          <a:lstStyle>
            <a:lvl1pPr algn="ctr">
              <a:defRPr/>
            </a:lvl1pPr>
          </a:lstStyle>
          <a:p>
            <a:r>
              <a:rPr lang="en-US"/>
              <a:t>Click icon to add picture</a:t>
            </a:r>
            <a:endParaRPr lang="en-GB"/>
          </a:p>
        </p:txBody>
      </p:sp>
      <p:pic>
        <p:nvPicPr>
          <p:cNvPr id="9" name="Picture 8">
            <a:extLst>
              <a:ext uri="{FF2B5EF4-FFF2-40B4-BE49-F238E27FC236}">
                <a16:creationId xmlns:a16="http://schemas.microsoft.com/office/drawing/2014/main" id="{D5D1B40F-43F5-FA48-BDF7-1F351F3F1D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0424" y="-63621"/>
            <a:ext cx="3354353" cy="2592000"/>
          </a:xfrm>
          <a:prstGeom prst="rect">
            <a:avLst/>
          </a:prstGeom>
        </p:spPr>
      </p:pic>
    </p:spTree>
    <p:extLst>
      <p:ext uri="{BB962C8B-B14F-4D97-AF65-F5344CB8AC3E}">
        <p14:creationId xmlns:p14="http://schemas.microsoft.com/office/powerpoint/2010/main" val="41990649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layout - square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3F1A7A-2EAB-49BC-850A-C6F28E64968E}"/>
              </a:ext>
            </a:extLst>
          </p:cNvPr>
          <p:cNvSpPr>
            <a:spLocks/>
          </p:cNvSpPr>
          <p:nvPr userDrawn="1"/>
        </p:nvSpPr>
        <p:spPr>
          <a:xfrm>
            <a:off x="-1" y="0"/>
            <a:ext cx="7780046" cy="6857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4" name="Picture Placeholder 3">
            <a:extLst>
              <a:ext uri="{FF2B5EF4-FFF2-40B4-BE49-F238E27FC236}">
                <a16:creationId xmlns:a16="http://schemas.microsoft.com/office/drawing/2014/main" id="{A0E86058-B2D9-4706-A04A-280D46E1DC6F}"/>
              </a:ext>
            </a:extLst>
          </p:cNvPr>
          <p:cNvSpPr>
            <a:spLocks noGrp="1"/>
          </p:cNvSpPr>
          <p:nvPr>
            <p:ph type="pic" sz="quarter" idx="17"/>
          </p:nvPr>
        </p:nvSpPr>
        <p:spPr>
          <a:xfrm>
            <a:off x="6229441" y="518132"/>
            <a:ext cx="5512012" cy="5833847"/>
          </a:xfrm>
        </p:spPr>
        <p:txBody>
          <a:bodyPr/>
          <a:lstStyle>
            <a:lvl1pPr>
              <a:defRPr spc="0"/>
            </a:lvl1pPr>
          </a:lstStyle>
          <a:p>
            <a:endParaRPr lang="en-GB"/>
          </a:p>
        </p:txBody>
      </p:sp>
      <p:pic>
        <p:nvPicPr>
          <p:cNvPr id="4" name="Picture 3" descr="A picture containing flower, bird&#10;&#10;Description automatically generated">
            <a:extLst>
              <a:ext uri="{FF2B5EF4-FFF2-40B4-BE49-F238E27FC236}">
                <a16:creationId xmlns:a16="http://schemas.microsoft.com/office/drawing/2014/main" id="{55F53890-A908-4C0E-99A9-40F7658B761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80045" y="5360530"/>
            <a:ext cx="4424748" cy="2488921"/>
          </a:xfrm>
          <a:prstGeom prst="rect">
            <a:avLst/>
          </a:prstGeom>
        </p:spPr>
      </p:pic>
      <p:cxnSp>
        <p:nvCxnSpPr>
          <p:cNvPr id="11" name="Straight Connector 10">
            <a:extLst>
              <a:ext uri="{FF2B5EF4-FFF2-40B4-BE49-F238E27FC236}">
                <a16:creationId xmlns:a16="http://schemas.microsoft.com/office/drawing/2014/main" id="{37F0CD17-18D0-4A3B-AA9F-FF353DA46C52}"/>
              </a:ext>
            </a:extLst>
          </p:cNvPr>
          <p:cNvCxnSpPr/>
          <p:nvPr userDrawn="1"/>
        </p:nvCxnSpPr>
        <p:spPr>
          <a:xfrm>
            <a:off x="891775" y="2293550"/>
            <a:ext cx="1087057" cy="0"/>
          </a:xfrm>
          <a:prstGeom prst="line">
            <a:avLst/>
          </a:prstGeom>
          <a:ln w="635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0CDF5557-3CD9-431D-B426-BD34777BCA4A}"/>
              </a:ext>
            </a:extLst>
          </p:cNvPr>
          <p:cNvSpPr>
            <a:spLocks noGrp="1"/>
          </p:cNvSpPr>
          <p:nvPr>
            <p:ph type="ctrTitle" hasCustomPrompt="1"/>
          </p:nvPr>
        </p:nvSpPr>
        <p:spPr>
          <a:xfrm>
            <a:off x="891775" y="2648115"/>
            <a:ext cx="5204225" cy="2008928"/>
          </a:xfrm>
          <a:prstGeom prst="rect">
            <a:avLst/>
          </a:prstGeom>
        </p:spPr>
        <p:txBody>
          <a:bodyPr anchor="t">
            <a:noAutofit/>
          </a:bodyPr>
          <a:lstStyle>
            <a:lvl1pPr algn="l">
              <a:lnSpc>
                <a:spcPts val="4500"/>
              </a:lnSpc>
              <a:defRPr sz="5000" spc="-150">
                <a:solidFill>
                  <a:schemeClr val="bg1"/>
                </a:solidFill>
              </a:defRPr>
            </a:lvl1pPr>
          </a:lstStyle>
          <a:p>
            <a:r>
              <a:rPr lang="en-US"/>
              <a:t>Click to edit presentation title in sentence case</a:t>
            </a:r>
            <a:endParaRPr lang="en-GB"/>
          </a:p>
        </p:txBody>
      </p:sp>
      <p:sp>
        <p:nvSpPr>
          <p:cNvPr id="13" name="Subtitle 2">
            <a:extLst>
              <a:ext uri="{FF2B5EF4-FFF2-40B4-BE49-F238E27FC236}">
                <a16:creationId xmlns:a16="http://schemas.microsoft.com/office/drawing/2014/main" id="{CE566C8C-746E-4AA8-A2A3-157C62744E95}"/>
              </a:ext>
            </a:extLst>
          </p:cNvPr>
          <p:cNvSpPr>
            <a:spLocks noGrp="1"/>
          </p:cNvSpPr>
          <p:nvPr>
            <p:ph type="subTitle" idx="1" hasCustomPrompt="1"/>
          </p:nvPr>
        </p:nvSpPr>
        <p:spPr>
          <a:xfrm>
            <a:off x="891775" y="4679142"/>
            <a:ext cx="5204225" cy="804914"/>
          </a:xfrm>
          <a:prstGeom prst="rect">
            <a:avLst/>
          </a:prstGeom>
        </p:spPr>
        <p:txBody>
          <a:bodyPr/>
          <a:lstStyle>
            <a:lvl1pPr marL="0" indent="0" algn="l">
              <a:lnSpc>
                <a:spcPts val="2250"/>
              </a:lnSpc>
              <a:buNone/>
              <a:defRPr sz="2400" spc="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presentation subtitle for additional copy</a:t>
            </a:r>
            <a:endParaRPr lang="en-GB"/>
          </a:p>
        </p:txBody>
      </p:sp>
      <p:pic>
        <p:nvPicPr>
          <p:cNvPr id="9" name="Picture 8">
            <a:extLst>
              <a:ext uri="{FF2B5EF4-FFF2-40B4-BE49-F238E27FC236}">
                <a16:creationId xmlns:a16="http://schemas.microsoft.com/office/drawing/2014/main" id="{A7746AE0-4255-8F4C-8FBD-CBB0F18AE3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957" y="-185435"/>
            <a:ext cx="3354353" cy="2592000"/>
          </a:xfrm>
          <a:prstGeom prst="rect">
            <a:avLst/>
          </a:prstGeom>
        </p:spPr>
      </p:pic>
    </p:spTree>
    <p:extLst>
      <p:ext uri="{BB962C8B-B14F-4D97-AF65-F5344CB8AC3E}">
        <p14:creationId xmlns:p14="http://schemas.microsoft.com/office/powerpoint/2010/main" val="42562311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9691511-01AE-4D65-A29C-4A7DBA58D251}"/>
              </a:ext>
            </a:extLst>
          </p:cNvPr>
          <p:cNvSpPr>
            <a:spLocks/>
          </p:cNvSpPr>
          <p:nvPr userDrawn="1"/>
        </p:nvSpPr>
        <p:spPr>
          <a:xfrm>
            <a:off x="-1" y="0"/>
            <a:ext cx="12192001" cy="57340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4" name="Picture Placeholder 6">
            <a:extLst>
              <a:ext uri="{FF2B5EF4-FFF2-40B4-BE49-F238E27FC236}">
                <a16:creationId xmlns:a16="http://schemas.microsoft.com/office/drawing/2014/main" id="{70AB98CC-902B-4F4C-989D-EFEBD8DBBF97}"/>
              </a:ext>
            </a:extLst>
          </p:cNvPr>
          <p:cNvSpPr>
            <a:spLocks noGrp="1" noChangeAspect="1"/>
          </p:cNvSpPr>
          <p:nvPr>
            <p:ph type="pic" sz="quarter" idx="12"/>
          </p:nvPr>
        </p:nvSpPr>
        <p:spPr>
          <a:xfrm>
            <a:off x="6115047" y="-979475"/>
            <a:ext cx="7692825" cy="7693002"/>
          </a:xfrm>
          <a:prstGeom prst="ellipse">
            <a:avLst/>
          </a:prstGeom>
          <a:noFill/>
          <a:ln w="177800">
            <a:noFill/>
          </a:ln>
        </p:spPr>
        <p:txBody>
          <a:bodyPr anchor="ctr"/>
          <a:lstStyle>
            <a:lvl1pPr algn="ctr">
              <a:defRPr/>
            </a:lvl1pPr>
          </a:lstStyle>
          <a:p>
            <a:r>
              <a:rPr lang="en-US"/>
              <a:t>Click icon to add picture</a:t>
            </a:r>
            <a:endParaRPr lang="en-GB"/>
          </a:p>
        </p:txBody>
      </p:sp>
      <p:pic>
        <p:nvPicPr>
          <p:cNvPr id="8" name="Picture 7">
            <a:extLst>
              <a:ext uri="{FF2B5EF4-FFF2-40B4-BE49-F238E27FC236}">
                <a16:creationId xmlns:a16="http://schemas.microsoft.com/office/drawing/2014/main" id="{21C27247-7C55-4BFA-A205-4A9C6F5849E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749301" y="4866864"/>
            <a:ext cx="4424318" cy="2488921"/>
          </a:xfrm>
          <a:prstGeom prst="rect">
            <a:avLst/>
          </a:prstGeom>
        </p:spPr>
      </p:pic>
      <p:cxnSp>
        <p:nvCxnSpPr>
          <p:cNvPr id="15" name="Straight Connector 14">
            <a:extLst>
              <a:ext uri="{FF2B5EF4-FFF2-40B4-BE49-F238E27FC236}">
                <a16:creationId xmlns:a16="http://schemas.microsoft.com/office/drawing/2014/main" id="{7E8E5998-3FEC-43C1-BF89-B2EF14C56329}"/>
              </a:ext>
            </a:extLst>
          </p:cNvPr>
          <p:cNvCxnSpPr/>
          <p:nvPr userDrawn="1"/>
        </p:nvCxnSpPr>
        <p:spPr>
          <a:xfrm>
            <a:off x="891775" y="2048141"/>
            <a:ext cx="1087057" cy="0"/>
          </a:xfrm>
          <a:prstGeom prst="line">
            <a:avLst/>
          </a:prstGeom>
          <a:ln w="635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E389D6A-7808-4484-8B6D-6C4757724B1F}"/>
              </a:ext>
            </a:extLst>
          </p:cNvPr>
          <p:cNvSpPr>
            <a:spLocks noGrp="1"/>
          </p:cNvSpPr>
          <p:nvPr>
            <p:ph type="ctrTitle" hasCustomPrompt="1"/>
          </p:nvPr>
        </p:nvSpPr>
        <p:spPr>
          <a:xfrm>
            <a:off x="891775" y="2402706"/>
            <a:ext cx="5204225" cy="2008928"/>
          </a:xfrm>
          <a:prstGeom prst="rect">
            <a:avLst/>
          </a:prstGeom>
        </p:spPr>
        <p:txBody>
          <a:bodyPr anchor="t">
            <a:noAutofit/>
          </a:bodyPr>
          <a:lstStyle>
            <a:lvl1pPr algn="l">
              <a:lnSpc>
                <a:spcPts val="4500"/>
              </a:lnSpc>
              <a:defRPr sz="5000" spc="-150">
                <a:solidFill>
                  <a:schemeClr val="bg1"/>
                </a:solidFill>
              </a:defRPr>
            </a:lvl1pPr>
          </a:lstStyle>
          <a:p>
            <a:r>
              <a:rPr lang="en-US"/>
              <a:t>Click to edit presentation title in sentence case</a:t>
            </a:r>
            <a:endParaRPr lang="en-GB"/>
          </a:p>
        </p:txBody>
      </p:sp>
      <p:sp>
        <p:nvSpPr>
          <p:cNvPr id="17" name="Subtitle 2">
            <a:extLst>
              <a:ext uri="{FF2B5EF4-FFF2-40B4-BE49-F238E27FC236}">
                <a16:creationId xmlns:a16="http://schemas.microsoft.com/office/drawing/2014/main" id="{7F21B8DB-C25C-47DE-8A86-0E9404A18E0C}"/>
              </a:ext>
            </a:extLst>
          </p:cNvPr>
          <p:cNvSpPr>
            <a:spLocks noGrp="1"/>
          </p:cNvSpPr>
          <p:nvPr>
            <p:ph type="subTitle" idx="1" hasCustomPrompt="1"/>
          </p:nvPr>
        </p:nvSpPr>
        <p:spPr>
          <a:xfrm>
            <a:off x="891775" y="4433733"/>
            <a:ext cx="5204225" cy="804914"/>
          </a:xfrm>
          <a:prstGeom prst="rect">
            <a:avLst/>
          </a:prstGeom>
        </p:spPr>
        <p:txBody>
          <a:bodyPr/>
          <a:lstStyle>
            <a:lvl1pPr marL="0" indent="0" algn="l">
              <a:lnSpc>
                <a:spcPts val="2250"/>
              </a:lnSpc>
              <a:buNone/>
              <a:defRPr sz="2400" spc="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presentation subtitle for additional copy</a:t>
            </a:r>
            <a:endParaRPr lang="en-GB"/>
          </a:p>
        </p:txBody>
      </p:sp>
      <p:pic>
        <p:nvPicPr>
          <p:cNvPr id="10" name="Picture 9">
            <a:extLst>
              <a:ext uri="{FF2B5EF4-FFF2-40B4-BE49-F238E27FC236}">
                <a16:creationId xmlns:a16="http://schemas.microsoft.com/office/drawing/2014/main" id="{8DE78E74-B831-CA49-977A-D41A418D4FF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957" y="-185435"/>
            <a:ext cx="3354353" cy="2592000"/>
          </a:xfrm>
          <a:prstGeom prst="rect">
            <a:avLst/>
          </a:prstGeom>
        </p:spPr>
      </p:pic>
      <p:sp>
        <p:nvSpPr>
          <p:cNvPr id="19" name="Picture Placeholder 18">
            <a:extLst>
              <a:ext uri="{FF2B5EF4-FFF2-40B4-BE49-F238E27FC236}">
                <a16:creationId xmlns:a16="http://schemas.microsoft.com/office/drawing/2014/main" id="{DBD34633-0353-4541-84AC-015E18A81398}"/>
              </a:ext>
            </a:extLst>
          </p:cNvPr>
          <p:cNvSpPr>
            <a:spLocks noGrp="1"/>
          </p:cNvSpPr>
          <p:nvPr>
            <p:ph type="pic" sz="quarter" idx="13"/>
          </p:nvPr>
        </p:nvSpPr>
        <p:spPr>
          <a:xfrm>
            <a:off x="891775" y="5979731"/>
            <a:ext cx="2183144" cy="639935"/>
          </a:xfrm>
        </p:spPr>
        <p:txBody>
          <a:bodyPr/>
          <a:lstStyle/>
          <a:p>
            <a:endParaRPr lang="en-GB"/>
          </a:p>
        </p:txBody>
      </p:sp>
    </p:spTree>
    <p:extLst>
      <p:ext uri="{BB962C8B-B14F-4D97-AF65-F5344CB8AC3E}">
        <p14:creationId xmlns:p14="http://schemas.microsoft.com/office/powerpoint/2010/main" val="37772983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Header - No Image - Navy">
    <p:bg>
      <p:bgRef idx="1001">
        <a:schemeClr val="bg2"/>
      </p:bgRef>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5DF4307-A853-4181-A1F5-63A6617524E3}"/>
              </a:ext>
            </a:extLst>
          </p:cNvPr>
          <p:cNvCxnSpPr/>
          <p:nvPr userDrawn="1"/>
        </p:nvCxnSpPr>
        <p:spPr>
          <a:xfrm>
            <a:off x="5880870" y="1519057"/>
            <a:ext cx="1087057" cy="0"/>
          </a:xfrm>
          <a:prstGeom prst="line">
            <a:avLst/>
          </a:prstGeom>
          <a:ln w="6350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24E18309-0B2E-4402-AECA-84F72F90B1DE}"/>
              </a:ext>
            </a:extLst>
          </p:cNvPr>
          <p:cNvSpPr>
            <a:spLocks noGrp="1"/>
          </p:cNvSpPr>
          <p:nvPr>
            <p:ph type="ctrTitle" hasCustomPrompt="1"/>
          </p:nvPr>
        </p:nvSpPr>
        <p:spPr>
          <a:xfrm>
            <a:off x="5880870" y="1873622"/>
            <a:ext cx="5509025" cy="2008928"/>
          </a:xfrm>
          <a:prstGeom prst="rect">
            <a:avLst/>
          </a:prstGeom>
        </p:spPr>
        <p:txBody>
          <a:bodyPr anchor="t">
            <a:noAutofit/>
          </a:bodyPr>
          <a:lstStyle>
            <a:lvl1pPr algn="l">
              <a:lnSpc>
                <a:spcPts val="4500"/>
              </a:lnSpc>
              <a:defRPr sz="5000" spc="-150">
                <a:solidFill>
                  <a:schemeClr val="tx2"/>
                </a:solidFill>
              </a:defRPr>
            </a:lvl1pPr>
          </a:lstStyle>
          <a:p>
            <a:r>
              <a:rPr lang="en-US"/>
              <a:t>Click to edit section title in sentence case</a:t>
            </a:r>
            <a:endParaRPr lang="en-GB"/>
          </a:p>
        </p:txBody>
      </p:sp>
      <p:sp>
        <p:nvSpPr>
          <p:cNvPr id="11" name="Subtitle 2">
            <a:extLst>
              <a:ext uri="{FF2B5EF4-FFF2-40B4-BE49-F238E27FC236}">
                <a16:creationId xmlns:a16="http://schemas.microsoft.com/office/drawing/2014/main" id="{D6C47050-77C3-4F99-BACE-B5ED4E3D441D}"/>
              </a:ext>
            </a:extLst>
          </p:cNvPr>
          <p:cNvSpPr>
            <a:spLocks noGrp="1"/>
          </p:cNvSpPr>
          <p:nvPr>
            <p:ph type="subTitle" idx="1" hasCustomPrompt="1"/>
          </p:nvPr>
        </p:nvSpPr>
        <p:spPr>
          <a:xfrm>
            <a:off x="5880870" y="3904649"/>
            <a:ext cx="5509025" cy="1655762"/>
          </a:xfrm>
        </p:spPr>
        <p:txBody>
          <a:bodyPr/>
          <a:lstStyle>
            <a:lvl1pPr marL="0" indent="0" algn="l">
              <a:lnSpc>
                <a:spcPts val="2250"/>
              </a:lnSpc>
              <a:buNone/>
              <a:defRPr sz="2400" spc="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presentation subtitle for additional copy</a:t>
            </a:r>
            <a:endParaRPr lang="en-GB"/>
          </a:p>
        </p:txBody>
      </p:sp>
      <p:pic>
        <p:nvPicPr>
          <p:cNvPr id="9" name="Picture 8" descr="A close up of a logo&#10;&#10;Description automatically generated">
            <a:extLst>
              <a:ext uri="{FF2B5EF4-FFF2-40B4-BE49-F238E27FC236}">
                <a16:creationId xmlns:a16="http://schemas.microsoft.com/office/drawing/2014/main" id="{77D385C3-C224-41F3-A6B0-FA3C025B7FAE}"/>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l="34224" t="3252" r="-4896" b="12964"/>
          <a:stretch/>
        </p:blipFill>
        <p:spPr>
          <a:xfrm>
            <a:off x="-1" y="581895"/>
            <a:ext cx="6850743" cy="6276106"/>
          </a:xfrm>
          <a:prstGeom prst="rect">
            <a:avLst/>
          </a:prstGeom>
        </p:spPr>
      </p:pic>
    </p:spTree>
    <p:extLst>
      <p:ext uri="{BB962C8B-B14F-4D97-AF65-F5344CB8AC3E}">
        <p14:creationId xmlns:p14="http://schemas.microsoft.com/office/powerpoint/2010/main" val="3275551657"/>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Header - No Image - Green (Small copy)">
    <p:bg>
      <p:bgRef idx="1001">
        <a:schemeClr val="bg2"/>
      </p:bgRef>
    </p:bg>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1B5B72EC-25AA-4451-87AF-99D6C7A253CE}"/>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l="34224" t="3252" r="-4896" b="12964"/>
          <a:stretch/>
        </p:blipFill>
        <p:spPr>
          <a:xfrm>
            <a:off x="-1" y="581895"/>
            <a:ext cx="6850743" cy="6276106"/>
          </a:xfrm>
          <a:prstGeom prst="rect">
            <a:avLst/>
          </a:prstGeom>
        </p:spPr>
      </p:pic>
      <p:sp>
        <p:nvSpPr>
          <p:cNvPr id="6" name="Title 1">
            <a:extLst>
              <a:ext uri="{FF2B5EF4-FFF2-40B4-BE49-F238E27FC236}">
                <a16:creationId xmlns:a16="http://schemas.microsoft.com/office/drawing/2014/main" id="{24E18309-0B2E-4402-AECA-84F72F90B1DE}"/>
              </a:ext>
            </a:extLst>
          </p:cNvPr>
          <p:cNvSpPr>
            <a:spLocks noGrp="1"/>
          </p:cNvSpPr>
          <p:nvPr>
            <p:ph type="ctrTitle" hasCustomPrompt="1"/>
          </p:nvPr>
        </p:nvSpPr>
        <p:spPr>
          <a:xfrm>
            <a:off x="5880870" y="3428999"/>
            <a:ext cx="5509025" cy="1200811"/>
          </a:xfrm>
          <a:prstGeom prst="rect">
            <a:avLst/>
          </a:prstGeom>
        </p:spPr>
        <p:txBody>
          <a:bodyPr anchor="t">
            <a:noAutofit/>
          </a:bodyPr>
          <a:lstStyle>
            <a:lvl1pPr algn="l">
              <a:lnSpc>
                <a:spcPts val="4500"/>
              </a:lnSpc>
              <a:defRPr sz="5000" spc="-150">
                <a:solidFill>
                  <a:schemeClr val="tx2"/>
                </a:solidFill>
              </a:defRPr>
            </a:lvl1pPr>
          </a:lstStyle>
          <a:p>
            <a:r>
              <a:rPr lang="en-US"/>
              <a:t>Click to edit section title</a:t>
            </a:r>
            <a:endParaRPr lang="en-GB"/>
          </a:p>
        </p:txBody>
      </p:sp>
      <p:sp>
        <p:nvSpPr>
          <p:cNvPr id="11" name="Subtitle 2">
            <a:extLst>
              <a:ext uri="{FF2B5EF4-FFF2-40B4-BE49-F238E27FC236}">
                <a16:creationId xmlns:a16="http://schemas.microsoft.com/office/drawing/2014/main" id="{D6C47050-77C3-4F99-BACE-B5ED4E3D441D}"/>
              </a:ext>
            </a:extLst>
          </p:cNvPr>
          <p:cNvSpPr>
            <a:spLocks noGrp="1"/>
          </p:cNvSpPr>
          <p:nvPr>
            <p:ph type="subTitle" idx="1" hasCustomPrompt="1"/>
          </p:nvPr>
        </p:nvSpPr>
        <p:spPr>
          <a:xfrm>
            <a:off x="5880870" y="4617231"/>
            <a:ext cx="5509025" cy="943179"/>
          </a:xfrm>
        </p:spPr>
        <p:txBody>
          <a:bodyPr/>
          <a:lstStyle>
            <a:lvl1pPr marL="0" indent="0" algn="l">
              <a:lnSpc>
                <a:spcPts val="2250"/>
              </a:lnSpc>
              <a:buNone/>
              <a:defRPr sz="2400" spc="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presentation subtitle for additional copy</a:t>
            </a:r>
            <a:endParaRPr lang="en-GB"/>
          </a:p>
        </p:txBody>
      </p:sp>
      <p:cxnSp>
        <p:nvCxnSpPr>
          <p:cNvPr id="9" name="Straight Connector 8">
            <a:extLst>
              <a:ext uri="{FF2B5EF4-FFF2-40B4-BE49-F238E27FC236}">
                <a16:creationId xmlns:a16="http://schemas.microsoft.com/office/drawing/2014/main" id="{E9938875-3CFB-4014-8365-CDF2ED87AB22}"/>
              </a:ext>
            </a:extLst>
          </p:cNvPr>
          <p:cNvCxnSpPr/>
          <p:nvPr userDrawn="1"/>
        </p:nvCxnSpPr>
        <p:spPr>
          <a:xfrm>
            <a:off x="5880870" y="3074435"/>
            <a:ext cx="1087057" cy="0"/>
          </a:xfrm>
          <a:prstGeom prst="line">
            <a:avLst/>
          </a:prstGeom>
          <a:ln w="635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4838286"/>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layout - square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3F1A7A-2EAB-49BC-850A-C6F28E64968E}"/>
              </a:ext>
            </a:extLst>
          </p:cNvPr>
          <p:cNvSpPr>
            <a:spLocks/>
          </p:cNvSpPr>
          <p:nvPr userDrawn="1"/>
        </p:nvSpPr>
        <p:spPr>
          <a:xfrm>
            <a:off x="-1" y="0"/>
            <a:ext cx="7780046" cy="6857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4" name="Picture Placeholder 3">
            <a:extLst>
              <a:ext uri="{FF2B5EF4-FFF2-40B4-BE49-F238E27FC236}">
                <a16:creationId xmlns:a16="http://schemas.microsoft.com/office/drawing/2014/main" id="{A0E86058-B2D9-4706-A04A-280D46E1DC6F}"/>
              </a:ext>
            </a:extLst>
          </p:cNvPr>
          <p:cNvSpPr>
            <a:spLocks noGrp="1"/>
          </p:cNvSpPr>
          <p:nvPr>
            <p:ph type="pic" sz="quarter" idx="17"/>
          </p:nvPr>
        </p:nvSpPr>
        <p:spPr>
          <a:xfrm>
            <a:off x="6229441" y="518132"/>
            <a:ext cx="5512012" cy="5833847"/>
          </a:xfrm>
        </p:spPr>
        <p:txBody>
          <a:bodyPr>
            <a:noAutofit/>
          </a:bodyPr>
          <a:lstStyle>
            <a:lvl1pPr>
              <a:defRPr spc="0"/>
            </a:lvl1pPr>
          </a:lstStyle>
          <a:p>
            <a:r>
              <a:rPr lang="en-GB"/>
              <a:t>Click icon to add picture</a:t>
            </a:r>
          </a:p>
        </p:txBody>
      </p:sp>
      <p:pic>
        <p:nvPicPr>
          <p:cNvPr id="4" name="Picture 3" descr="A picture containing flower, bird&#10;&#10;Description automatically generated">
            <a:extLst>
              <a:ext uri="{FF2B5EF4-FFF2-40B4-BE49-F238E27FC236}">
                <a16:creationId xmlns:a16="http://schemas.microsoft.com/office/drawing/2014/main" id="{55F53890-A908-4C0E-99A9-40F7658B761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80045" y="5360530"/>
            <a:ext cx="4424748" cy="2488921"/>
          </a:xfrm>
          <a:prstGeom prst="rect">
            <a:avLst/>
          </a:prstGeom>
        </p:spPr>
      </p:pic>
      <p:cxnSp>
        <p:nvCxnSpPr>
          <p:cNvPr id="11" name="Straight Connector 10">
            <a:extLst>
              <a:ext uri="{FF2B5EF4-FFF2-40B4-BE49-F238E27FC236}">
                <a16:creationId xmlns:a16="http://schemas.microsoft.com/office/drawing/2014/main" id="{37F0CD17-18D0-4A3B-AA9F-FF353DA46C52}"/>
              </a:ext>
            </a:extLst>
          </p:cNvPr>
          <p:cNvCxnSpPr/>
          <p:nvPr userDrawn="1"/>
        </p:nvCxnSpPr>
        <p:spPr>
          <a:xfrm>
            <a:off x="891775" y="2293550"/>
            <a:ext cx="1087057"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0CDF5557-3CD9-431D-B426-BD34777BCA4A}"/>
              </a:ext>
            </a:extLst>
          </p:cNvPr>
          <p:cNvSpPr>
            <a:spLocks noGrp="1"/>
          </p:cNvSpPr>
          <p:nvPr>
            <p:ph type="ctrTitle" hasCustomPrompt="1"/>
          </p:nvPr>
        </p:nvSpPr>
        <p:spPr>
          <a:xfrm>
            <a:off x="891775" y="2648115"/>
            <a:ext cx="5204225" cy="2008928"/>
          </a:xfrm>
          <a:prstGeom prst="rect">
            <a:avLst/>
          </a:prstGeom>
        </p:spPr>
        <p:txBody>
          <a:bodyPr anchor="t">
            <a:noAutofit/>
          </a:bodyPr>
          <a:lstStyle>
            <a:lvl1pPr algn="l">
              <a:lnSpc>
                <a:spcPts val="4500"/>
              </a:lnSpc>
              <a:defRPr sz="5000" spc="-150">
                <a:solidFill>
                  <a:schemeClr val="bg1"/>
                </a:solidFill>
              </a:defRPr>
            </a:lvl1pPr>
          </a:lstStyle>
          <a:p>
            <a:r>
              <a:rPr lang="en-US"/>
              <a:t>Click to edit presentation title in sentence case</a:t>
            </a:r>
            <a:endParaRPr lang="en-GB"/>
          </a:p>
        </p:txBody>
      </p:sp>
      <p:sp>
        <p:nvSpPr>
          <p:cNvPr id="13" name="Subtitle 2">
            <a:extLst>
              <a:ext uri="{FF2B5EF4-FFF2-40B4-BE49-F238E27FC236}">
                <a16:creationId xmlns:a16="http://schemas.microsoft.com/office/drawing/2014/main" id="{CE566C8C-746E-4AA8-A2A3-157C62744E95}"/>
              </a:ext>
            </a:extLst>
          </p:cNvPr>
          <p:cNvSpPr>
            <a:spLocks noGrp="1"/>
          </p:cNvSpPr>
          <p:nvPr>
            <p:ph type="subTitle" idx="1" hasCustomPrompt="1"/>
          </p:nvPr>
        </p:nvSpPr>
        <p:spPr>
          <a:xfrm>
            <a:off x="891775" y="4679142"/>
            <a:ext cx="5204225" cy="804914"/>
          </a:xfrm>
          <a:prstGeom prst="rect">
            <a:avLst/>
          </a:prstGeom>
        </p:spPr>
        <p:txBody>
          <a:bodyPr>
            <a:noAutofit/>
          </a:bodyPr>
          <a:lstStyle>
            <a:lvl1pPr marL="0" indent="0" algn="l">
              <a:lnSpc>
                <a:spcPts val="2250"/>
              </a:lnSpc>
              <a:buNone/>
              <a:defRPr sz="2400" spc="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presentation subtitle for additional copy</a:t>
            </a:r>
            <a:endParaRPr lang="en-GB"/>
          </a:p>
        </p:txBody>
      </p:sp>
      <p:pic>
        <p:nvPicPr>
          <p:cNvPr id="9" name="Picture 8">
            <a:extLst>
              <a:ext uri="{FF2B5EF4-FFF2-40B4-BE49-F238E27FC236}">
                <a16:creationId xmlns:a16="http://schemas.microsoft.com/office/drawing/2014/main" id="{AF3B16E0-3C7B-644C-B972-A670B2F557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957" y="-185435"/>
            <a:ext cx="3354353" cy="2592000"/>
          </a:xfrm>
          <a:prstGeom prst="rect">
            <a:avLst/>
          </a:prstGeom>
        </p:spPr>
      </p:pic>
    </p:spTree>
    <p:extLst>
      <p:ext uri="{BB962C8B-B14F-4D97-AF65-F5344CB8AC3E}">
        <p14:creationId xmlns:p14="http://schemas.microsoft.com/office/powerpoint/2010/main" val="12472814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inal slide - CTA">
    <p:bg>
      <p:bgRef idx="1001">
        <a:schemeClr val="bg2"/>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BAC335-4365-4427-9440-EAE38C627A9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899923" y="3742002"/>
            <a:ext cx="7867778" cy="4426610"/>
          </a:xfrm>
          <a:prstGeom prst="rect">
            <a:avLst/>
          </a:prstGeom>
        </p:spPr>
      </p:pic>
      <p:pic>
        <p:nvPicPr>
          <p:cNvPr id="7" name="Picture 6" descr="A close up of a logo&#10;&#10;Description automatically generated">
            <a:extLst>
              <a:ext uri="{FF2B5EF4-FFF2-40B4-BE49-F238E27FC236}">
                <a16:creationId xmlns:a16="http://schemas.microsoft.com/office/drawing/2014/main" id="{1B5B72EC-25AA-4451-87AF-99D6C7A253C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3138" t="29842" r="11824" b="-4498"/>
          <a:stretch/>
        </p:blipFill>
        <p:spPr>
          <a:xfrm>
            <a:off x="5905500" y="0"/>
            <a:ext cx="7620000" cy="5858466"/>
          </a:xfrm>
          <a:prstGeom prst="rect">
            <a:avLst/>
          </a:prstGeom>
        </p:spPr>
      </p:pic>
      <p:sp>
        <p:nvSpPr>
          <p:cNvPr id="4" name="Rectangle 3">
            <a:extLst>
              <a:ext uri="{FF2B5EF4-FFF2-40B4-BE49-F238E27FC236}">
                <a16:creationId xmlns:a16="http://schemas.microsoft.com/office/drawing/2014/main" id="{76DD13D9-7F5D-4951-A477-32A4782F06BD}"/>
              </a:ext>
            </a:extLst>
          </p:cNvPr>
          <p:cNvSpPr/>
          <p:nvPr userDrawn="1"/>
        </p:nvSpPr>
        <p:spPr>
          <a:xfrm>
            <a:off x="2348345" y="6140842"/>
            <a:ext cx="9448801" cy="461665"/>
          </a:xfrm>
          <a:prstGeom prst="rect">
            <a:avLst/>
          </a:prstGeom>
        </p:spPr>
        <p:txBody>
          <a:bodyPr wrap="square">
            <a:noAutofit/>
          </a:bodyPr>
          <a:lstStyle/>
          <a:p>
            <a:pPr algn="r">
              <a:spcAft>
                <a:spcPts val="0"/>
              </a:spcAft>
              <a:tabLst>
                <a:tab pos="2865755" algn="ctr"/>
                <a:tab pos="5731510" algn="r"/>
                <a:tab pos="2865755" algn="ctr"/>
              </a:tabLst>
            </a:pPr>
            <a:r>
              <a:rPr lang="en-GB" sz="1200">
                <a:effectLst/>
                <a:latin typeface="Arial" panose="020B0604020202020204" pitchFamily="34" charset="0"/>
                <a:ea typeface="Calibri" panose="020F0502020204030204" pitchFamily="34" charset="0"/>
                <a:cs typeface="Arial" panose="020B0604020202020204" pitchFamily="34" charset="0"/>
              </a:rPr>
              <a:t>Sustainable Hospitality Alliance is a registered charity in England and Wales (1188731)</a:t>
            </a:r>
            <a:endParaRPr lang="en-GB" sz="1200">
              <a:effectLst/>
              <a:latin typeface="Arial" panose="020B0604020202020204" pitchFamily="34" charset="0"/>
              <a:ea typeface="Calibri" panose="020F0502020204030204" pitchFamily="34" charset="0"/>
              <a:cs typeface="Times New Roman" panose="02020603050405020304" pitchFamily="18" charset="0"/>
            </a:endParaRPr>
          </a:p>
          <a:p>
            <a:pPr algn="r">
              <a:spcAft>
                <a:spcPts val="0"/>
              </a:spcAft>
              <a:tabLst>
                <a:tab pos="2865755" algn="ctr"/>
                <a:tab pos="5731510" algn="r"/>
                <a:tab pos="2865755" algn="ctr"/>
              </a:tabLst>
            </a:pPr>
            <a:r>
              <a:rPr lang="en-GB" sz="1200">
                <a:effectLst/>
                <a:latin typeface="Arial" panose="020B0604020202020204" pitchFamily="34" charset="0"/>
                <a:ea typeface="Calibri" panose="020F0502020204030204" pitchFamily="34" charset="0"/>
                <a:cs typeface="Arial" panose="020B0604020202020204" pitchFamily="34" charset="0"/>
              </a:rPr>
              <a:t>Company limited by guarantee (12373950)</a:t>
            </a:r>
            <a:endParaRPr lang="en-GB" sz="120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6" name="Title 1">
            <a:extLst>
              <a:ext uri="{FF2B5EF4-FFF2-40B4-BE49-F238E27FC236}">
                <a16:creationId xmlns:a16="http://schemas.microsoft.com/office/drawing/2014/main" id="{E22BA1E5-427A-493F-BC56-4F89C64774C1}"/>
              </a:ext>
            </a:extLst>
          </p:cNvPr>
          <p:cNvSpPr>
            <a:spLocks noGrp="1"/>
          </p:cNvSpPr>
          <p:nvPr>
            <p:ph type="title"/>
          </p:nvPr>
        </p:nvSpPr>
        <p:spPr>
          <a:xfrm>
            <a:off x="394854" y="330199"/>
            <a:ext cx="4176553" cy="2181726"/>
          </a:xfrm>
          <a:prstGeom prst="rect">
            <a:avLst/>
          </a:prstGeom>
        </p:spPr>
        <p:txBody>
          <a:bodyPr anchor="t">
            <a:noAutofit/>
          </a:bodyPr>
          <a:lstStyle>
            <a:lvl1pPr>
              <a:defRPr>
                <a:solidFill>
                  <a:schemeClr val="tx1"/>
                </a:solidFill>
              </a:defRPr>
            </a:lvl1pPr>
          </a:lstStyle>
          <a:p>
            <a:r>
              <a:rPr lang="en-US"/>
              <a:t>Click to edit Master title style</a:t>
            </a:r>
            <a:endParaRPr lang="en-GB"/>
          </a:p>
        </p:txBody>
      </p:sp>
      <p:sp>
        <p:nvSpPr>
          <p:cNvPr id="9" name="Content Placeholder 2">
            <a:extLst>
              <a:ext uri="{FF2B5EF4-FFF2-40B4-BE49-F238E27FC236}">
                <a16:creationId xmlns:a16="http://schemas.microsoft.com/office/drawing/2014/main" id="{67584ACD-2960-4E37-A9F5-CD84C2D43702}"/>
              </a:ext>
            </a:extLst>
          </p:cNvPr>
          <p:cNvSpPr>
            <a:spLocks noGrp="1"/>
          </p:cNvSpPr>
          <p:nvPr>
            <p:ph idx="1"/>
          </p:nvPr>
        </p:nvSpPr>
        <p:spPr>
          <a:xfrm>
            <a:off x="394854" y="1819924"/>
            <a:ext cx="7244196" cy="3228326"/>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a:extLst>
              <a:ext uri="{FF2B5EF4-FFF2-40B4-BE49-F238E27FC236}">
                <a16:creationId xmlns:a16="http://schemas.microsoft.com/office/drawing/2014/main" id="{B47EA486-F554-8540-A4B4-9BA98CBAE26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097" y="4835078"/>
            <a:ext cx="3354353" cy="2592000"/>
          </a:xfrm>
          <a:prstGeom prst="rect">
            <a:avLst/>
          </a:prstGeom>
        </p:spPr>
      </p:pic>
    </p:spTree>
    <p:extLst>
      <p:ext uri="{BB962C8B-B14F-4D97-AF65-F5344CB8AC3E}">
        <p14:creationId xmlns:p14="http://schemas.microsoft.com/office/powerpoint/2010/main" val="2243569137"/>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inal Page">
    <p:bg>
      <p:bgRef idx="1001">
        <a:schemeClr val="bg2"/>
      </p:bgRef>
    </p:bg>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1B5B72EC-25AA-4451-87AF-99D6C7A253C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7241" t="29842" r="7721" b="-4498"/>
          <a:stretch/>
        </p:blipFill>
        <p:spPr>
          <a:xfrm>
            <a:off x="0" y="0"/>
            <a:ext cx="7620000" cy="5858466"/>
          </a:xfrm>
          <a:prstGeom prst="rect">
            <a:avLst/>
          </a:prstGeom>
        </p:spPr>
      </p:pic>
      <p:sp>
        <p:nvSpPr>
          <p:cNvPr id="4" name="Rectangle 3">
            <a:extLst>
              <a:ext uri="{FF2B5EF4-FFF2-40B4-BE49-F238E27FC236}">
                <a16:creationId xmlns:a16="http://schemas.microsoft.com/office/drawing/2014/main" id="{76DD13D9-7F5D-4951-A477-32A4782F06BD}"/>
              </a:ext>
            </a:extLst>
          </p:cNvPr>
          <p:cNvSpPr/>
          <p:nvPr userDrawn="1"/>
        </p:nvSpPr>
        <p:spPr>
          <a:xfrm>
            <a:off x="487253" y="6031114"/>
            <a:ext cx="9448801" cy="461665"/>
          </a:xfrm>
          <a:prstGeom prst="rect">
            <a:avLst/>
          </a:prstGeom>
        </p:spPr>
        <p:txBody>
          <a:bodyPr wrap="square">
            <a:spAutoFit/>
          </a:bodyPr>
          <a:lstStyle/>
          <a:p>
            <a:pPr algn="l">
              <a:spcAft>
                <a:spcPts val="0"/>
              </a:spcAft>
              <a:tabLst>
                <a:tab pos="2865755" algn="ctr"/>
                <a:tab pos="5731510" algn="r"/>
                <a:tab pos="2865755" algn="ctr"/>
              </a:tabLst>
            </a:pPr>
            <a:r>
              <a:rPr lang="en-GB" sz="1200">
                <a:effectLst/>
                <a:latin typeface="Arial" panose="020B0604020202020204" pitchFamily="34" charset="0"/>
                <a:ea typeface="Calibri" panose="020F0502020204030204" pitchFamily="34" charset="0"/>
                <a:cs typeface="Arial" panose="020B0604020202020204" pitchFamily="34" charset="0"/>
              </a:rPr>
              <a:t>Sustainable Hospitality Alliance is a registered charity in England and Wales (1188731)</a:t>
            </a:r>
            <a:endParaRPr lang="en-GB" sz="1200">
              <a:effectLst/>
              <a:latin typeface="Arial" panose="020B0604020202020204" pitchFamily="34" charset="0"/>
              <a:ea typeface="Calibri" panose="020F0502020204030204" pitchFamily="34" charset="0"/>
              <a:cs typeface="Times New Roman" panose="02020603050405020304" pitchFamily="18" charset="0"/>
            </a:endParaRPr>
          </a:p>
          <a:p>
            <a:pPr algn="l">
              <a:spcAft>
                <a:spcPts val="0"/>
              </a:spcAft>
              <a:tabLst>
                <a:tab pos="2865755" algn="ctr"/>
                <a:tab pos="5731510" algn="r"/>
                <a:tab pos="2865755" algn="ctr"/>
              </a:tabLst>
            </a:pPr>
            <a:r>
              <a:rPr lang="en-GB" sz="1200">
                <a:effectLst/>
                <a:latin typeface="Arial" panose="020B0604020202020204" pitchFamily="34" charset="0"/>
                <a:ea typeface="Calibri" panose="020F0502020204030204" pitchFamily="34" charset="0"/>
                <a:cs typeface="Arial" panose="020B0604020202020204" pitchFamily="34" charset="0"/>
              </a:rPr>
              <a:t>Company limited by guarantee (12373950)</a:t>
            </a:r>
            <a:endParaRPr lang="en-GB" sz="120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8" name="Picture 7" descr="A picture containing flower, bird&#10;&#10;Description automatically generated">
            <a:extLst>
              <a:ext uri="{FF2B5EF4-FFF2-40B4-BE49-F238E27FC236}">
                <a16:creationId xmlns:a16="http://schemas.microsoft.com/office/drawing/2014/main" id="{9CDAD707-5DC0-4636-B798-7096BC9F354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54" y="0"/>
            <a:ext cx="12189291" cy="6858000"/>
          </a:xfrm>
          <a:prstGeom prst="rect">
            <a:avLst/>
          </a:prstGeom>
        </p:spPr>
      </p:pic>
      <p:pic>
        <p:nvPicPr>
          <p:cNvPr id="6" name="Picture 5">
            <a:extLst>
              <a:ext uri="{FF2B5EF4-FFF2-40B4-BE49-F238E27FC236}">
                <a16:creationId xmlns:a16="http://schemas.microsoft.com/office/drawing/2014/main" id="{0CD8B94F-84EE-894A-87AD-52D7F59C1FC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51707" y="4815324"/>
            <a:ext cx="3354353" cy="2592000"/>
          </a:xfrm>
          <a:prstGeom prst="rect">
            <a:avLst/>
          </a:prstGeom>
        </p:spPr>
      </p:pic>
    </p:spTree>
    <p:extLst>
      <p:ext uri="{BB962C8B-B14F-4D97-AF65-F5344CB8AC3E}">
        <p14:creationId xmlns:p14="http://schemas.microsoft.com/office/powerpoint/2010/main" val="3071239874"/>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Layout - No image">
    <p:bg>
      <p:bgRef idx="1001">
        <a:schemeClr val="bg2"/>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D1EB1EB-D4B4-374E-9CF5-F26E3D3FB5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424" y="-63621"/>
            <a:ext cx="3354353" cy="2592000"/>
          </a:xfrm>
          <a:prstGeom prst="rect">
            <a:avLst/>
          </a:prstGeom>
        </p:spPr>
      </p:pic>
      <p:pic>
        <p:nvPicPr>
          <p:cNvPr id="6" name="Picture 5" descr="A close up of a logo&#10;&#10;Description automatically generated">
            <a:extLst>
              <a:ext uri="{FF2B5EF4-FFF2-40B4-BE49-F238E27FC236}">
                <a16:creationId xmlns:a16="http://schemas.microsoft.com/office/drawing/2014/main" id="{CE7650CA-333D-4B3B-A144-230A52E6073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8100" t="16010" r="21089" b="-9402"/>
          <a:stretch/>
        </p:blipFill>
        <p:spPr>
          <a:xfrm>
            <a:off x="4019604" y="9380"/>
            <a:ext cx="8172396" cy="6778344"/>
          </a:xfrm>
          <a:prstGeom prst="rect">
            <a:avLst/>
          </a:prstGeom>
        </p:spPr>
      </p:pic>
      <p:cxnSp>
        <p:nvCxnSpPr>
          <p:cNvPr id="7" name="Straight Connector 6">
            <a:extLst>
              <a:ext uri="{FF2B5EF4-FFF2-40B4-BE49-F238E27FC236}">
                <a16:creationId xmlns:a16="http://schemas.microsoft.com/office/drawing/2014/main" id="{D4BE19D2-5F73-41BF-ABCA-FF5D2E0F6D0A}"/>
              </a:ext>
            </a:extLst>
          </p:cNvPr>
          <p:cNvCxnSpPr/>
          <p:nvPr userDrawn="1"/>
        </p:nvCxnSpPr>
        <p:spPr>
          <a:xfrm>
            <a:off x="891775" y="2889295"/>
            <a:ext cx="1087057" cy="0"/>
          </a:xfrm>
          <a:prstGeom prst="line">
            <a:avLst/>
          </a:prstGeom>
          <a:ln w="6350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8ECC7F73-7A23-4DCC-856A-447A4F5988A9}"/>
              </a:ext>
            </a:extLst>
          </p:cNvPr>
          <p:cNvSpPr>
            <a:spLocks noGrp="1"/>
          </p:cNvSpPr>
          <p:nvPr>
            <p:ph type="ctrTitle" hasCustomPrompt="1"/>
          </p:nvPr>
        </p:nvSpPr>
        <p:spPr>
          <a:xfrm>
            <a:off x="891775" y="3243860"/>
            <a:ext cx="5204225" cy="2008928"/>
          </a:xfrm>
          <a:prstGeom prst="rect">
            <a:avLst/>
          </a:prstGeom>
        </p:spPr>
        <p:txBody>
          <a:bodyPr anchor="t">
            <a:noAutofit/>
          </a:bodyPr>
          <a:lstStyle>
            <a:lvl1pPr algn="l">
              <a:lnSpc>
                <a:spcPts val="4500"/>
              </a:lnSpc>
              <a:defRPr sz="5000" spc="-150">
                <a:solidFill>
                  <a:schemeClr val="tx1"/>
                </a:solidFill>
              </a:defRPr>
            </a:lvl1pPr>
          </a:lstStyle>
          <a:p>
            <a:r>
              <a:rPr lang="en-US"/>
              <a:t>Click to edit presentation title in sentence case</a:t>
            </a:r>
            <a:endParaRPr lang="en-GB"/>
          </a:p>
        </p:txBody>
      </p:sp>
      <p:sp>
        <p:nvSpPr>
          <p:cNvPr id="9" name="Subtitle 2">
            <a:extLst>
              <a:ext uri="{FF2B5EF4-FFF2-40B4-BE49-F238E27FC236}">
                <a16:creationId xmlns:a16="http://schemas.microsoft.com/office/drawing/2014/main" id="{B744335E-30D0-4E5D-BFAA-56627973AF34}"/>
              </a:ext>
            </a:extLst>
          </p:cNvPr>
          <p:cNvSpPr>
            <a:spLocks noGrp="1"/>
          </p:cNvSpPr>
          <p:nvPr>
            <p:ph type="subTitle" idx="1" hasCustomPrompt="1"/>
          </p:nvPr>
        </p:nvSpPr>
        <p:spPr>
          <a:xfrm>
            <a:off x="891775" y="5274887"/>
            <a:ext cx="5204225" cy="804914"/>
          </a:xfrm>
          <a:prstGeom prst="rect">
            <a:avLst/>
          </a:prstGeom>
        </p:spPr>
        <p:txBody>
          <a:bodyPr/>
          <a:lstStyle>
            <a:lvl1pPr marL="0" indent="0" algn="l">
              <a:lnSpc>
                <a:spcPts val="2250"/>
              </a:lnSpc>
              <a:buNone/>
              <a:defRPr sz="2400" spc="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presentation subtitle for additional copy</a:t>
            </a:r>
            <a:endParaRPr lang="en-GB"/>
          </a:p>
        </p:txBody>
      </p:sp>
      <p:pic>
        <p:nvPicPr>
          <p:cNvPr id="10" name="Picture 9">
            <a:extLst>
              <a:ext uri="{FF2B5EF4-FFF2-40B4-BE49-F238E27FC236}">
                <a16:creationId xmlns:a16="http://schemas.microsoft.com/office/drawing/2014/main" id="{FA8B52F4-3D7E-4E00-9DF9-CE2602B0EF0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7828192" y="5274887"/>
            <a:ext cx="4424318" cy="2488921"/>
          </a:xfrm>
          <a:prstGeom prst="rect">
            <a:avLst/>
          </a:prstGeom>
        </p:spPr>
      </p:pic>
    </p:spTree>
    <p:extLst>
      <p:ext uri="{BB962C8B-B14F-4D97-AF65-F5344CB8AC3E}">
        <p14:creationId xmlns:p14="http://schemas.microsoft.com/office/powerpoint/2010/main" val="1853931258"/>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Layout - circle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C8A3865-A09C-43ED-A2F7-631E5E4F458A}"/>
              </a:ext>
            </a:extLst>
          </p:cNvPr>
          <p:cNvSpPr>
            <a:spLocks/>
          </p:cNvSpPr>
          <p:nvPr userDrawn="1"/>
        </p:nvSpPr>
        <p:spPr>
          <a:xfrm>
            <a:off x="-1" y="1"/>
            <a:ext cx="12192001" cy="609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cxnSp>
        <p:nvCxnSpPr>
          <p:cNvPr id="10" name="Straight Connector 9">
            <a:extLst>
              <a:ext uri="{FF2B5EF4-FFF2-40B4-BE49-F238E27FC236}">
                <a16:creationId xmlns:a16="http://schemas.microsoft.com/office/drawing/2014/main" id="{D2004B4A-3963-427B-80C9-7906DB80E0B7}"/>
              </a:ext>
            </a:extLst>
          </p:cNvPr>
          <p:cNvCxnSpPr/>
          <p:nvPr userDrawn="1"/>
        </p:nvCxnSpPr>
        <p:spPr>
          <a:xfrm>
            <a:off x="891775" y="2310628"/>
            <a:ext cx="1087057" cy="0"/>
          </a:xfrm>
          <a:prstGeom prst="line">
            <a:avLst/>
          </a:prstGeom>
          <a:ln w="635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860156F-3876-46BF-B44A-04F84C05F382}"/>
              </a:ext>
            </a:extLst>
          </p:cNvPr>
          <p:cNvSpPr>
            <a:spLocks noGrp="1"/>
          </p:cNvSpPr>
          <p:nvPr>
            <p:ph type="ctrTitle" hasCustomPrompt="1"/>
          </p:nvPr>
        </p:nvSpPr>
        <p:spPr>
          <a:xfrm>
            <a:off x="891775" y="2665193"/>
            <a:ext cx="5509025" cy="2008928"/>
          </a:xfrm>
          <a:prstGeom prst="rect">
            <a:avLst/>
          </a:prstGeom>
        </p:spPr>
        <p:txBody>
          <a:bodyPr anchor="t">
            <a:noAutofit/>
          </a:bodyPr>
          <a:lstStyle>
            <a:lvl1pPr algn="l">
              <a:lnSpc>
                <a:spcPts val="4500"/>
              </a:lnSpc>
              <a:defRPr sz="5000" spc="-150">
                <a:solidFill>
                  <a:schemeClr val="bg1"/>
                </a:solidFill>
              </a:defRPr>
            </a:lvl1pPr>
          </a:lstStyle>
          <a:p>
            <a:r>
              <a:rPr lang="en-US"/>
              <a:t>Click to edit presentation title in sentence case</a:t>
            </a:r>
            <a:endParaRPr lang="en-GB"/>
          </a:p>
        </p:txBody>
      </p:sp>
      <p:sp>
        <p:nvSpPr>
          <p:cNvPr id="3" name="Subtitle 2">
            <a:extLst>
              <a:ext uri="{FF2B5EF4-FFF2-40B4-BE49-F238E27FC236}">
                <a16:creationId xmlns:a16="http://schemas.microsoft.com/office/drawing/2014/main" id="{73E9C0F8-62A2-46E0-AE3D-477C654263C7}"/>
              </a:ext>
            </a:extLst>
          </p:cNvPr>
          <p:cNvSpPr>
            <a:spLocks noGrp="1"/>
          </p:cNvSpPr>
          <p:nvPr>
            <p:ph type="subTitle" idx="1" hasCustomPrompt="1"/>
          </p:nvPr>
        </p:nvSpPr>
        <p:spPr>
          <a:xfrm>
            <a:off x="891775" y="4696220"/>
            <a:ext cx="5509025" cy="1655762"/>
          </a:xfrm>
          <a:prstGeom prst="rect">
            <a:avLst/>
          </a:prstGeom>
        </p:spPr>
        <p:txBody>
          <a:bodyPr/>
          <a:lstStyle>
            <a:lvl1pPr marL="0" indent="0" algn="l">
              <a:lnSpc>
                <a:spcPts val="2250"/>
              </a:lnSpc>
              <a:buNone/>
              <a:defRPr sz="2400" spc="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presentation subtitle for additional copy</a:t>
            </a:r>
            <a:endParaRPr lang="en-GB"/>
          </a:p>
        </p:txBody>
      </p:sp>
      <p:pic>
        <p:nvPicPr>
          <p:cNvPr id="11" name="Picture 10" descr="A picture containing flower, bird&#10;&#10;Description automatically generated">
            <a:extLst>
              <a:ext uri="{FF2B5EF4-FFF2-40B4-BE49-F238E27FC236}">
                <a16:creationId xmlns:a16="http://schemas.microsoft.com/office/drawing/2014/main" id="{6B0AF6DC-03F7-4920-9272-87EC042E7AB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27977" y="5274887"/>
            <a:ext cx="4424748" cy="2488921"/>
          </a:xfrm>
          <a:prstGeom prst="rect">
            <a:avLst/>
          </a:prstGeom>
        </p:spPr>
      </p:pic>
      <p:sp>
        <p:nvSpPr>
          <p:cNvPr id="12" name="Picture Placeholder 6">
            <a:extLst>
              <a:ext uri="{FF2B5EF4-FFF2-40B4-BE49-F238E27FC236}">
                <a16:creationId xmlns:a16="http://schemas.microsoft.com/office/drawing/2014/main" id="{E8A211AE-B79C-4324-A6CB-0E7144ADC302}"/>
              </a:ext>
            </a:extLst>
          </p:cNvPr>
          <p:cNvSpPr>
            <a:spLocks noGrp="1" noChangeAspect="1"/>
          </p:cNvSpPr>
          <p:nvPr>
            <p:ph type="pic" sz="quarter" idx="12"/>
          </p:nvPr>
        </p:nvSpPr>
        <p:spPr>
          <a:xfrm>
            <a:off x="6475427" y="-2276341"/>
            <a:ext cx="7692825" cy="7693002"/>
          </a:xfrm>
          <a:prstGeom prst="ellipse">
            <a:avLst/>
          </a:prstGeom>
          <a:noFill/>
          <a:ln w="177800">
            <a:noFill/>
          </a:ln>
        </p:spPr>
        <p:txBody>
          <a:bodyPr anchor="ctr"/>
          <a:lstStyle>
            <a:lvl1pPr algn="ctr">
              <a:defRPr/>
            </a:lvl1pPr>
          </a:lstStyle>
          <a:p>
            <a:r>
              <a:rPr lang="en-US"/>
              <a:t>Click icon to add picture</a:t>
            </a:r>
            <a:endParaRPr lang="en-GB"/>
          </a:p>
        </p:txBody>
      </p:sp>
      <p:pic>
        <p:nvPicPr>
          <p:cNvPr id="9" name="Picture 8">
            <a:extLst>
              <a:ext uri="{FF2B5EF4-FFF2-40B4-BE49-F238E27FC236}">
                <a16:creationId xmlns:a16="http://schemas.microsoft.com/office/drawing/2014/main" id="{09E7FAF5-AF31-7A49-B91B-97191508F64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0424" y="-63621"/>
            <a:ext cx="3354353" cy="2592000"/>
          </a:xfrm>
          <a:prstGeom prst="rect">
            <a:avLst/>
          </a:prstGeom>
        </p:spPr>
      </p:pic>
    </p:spTree>
    <p:extLst>
      <p:ext uri="{BB962C8B-B14F-4D97-AF65-F5344CB8AC3E}">
        <p14:creationId xmlns:p14="http://schemas.microsoft.com/office/powerpoint/2010/main" val="32094381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layout - square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3F1A7A-2EAB-49BC-850A-C6F28E64968E}"/>
              </a:ext>
            </a:extLst>
          </p:cNvPr>
          <p:cNvSpPr>
            <a:spLocks/>
          </p:cNvSpPr>
          <p:nvPr userDrawn="1"/>
        </p:nvSpPr>
        <p:spPr>
          <a:xfrm>
            <a:off x="-1" y="1"/>
            <a:ext cx="7780046" cy="6857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4" name="Picture Placeholder 3">
            <a:extLst>
              <a:ext uri="{FF2B5EF4-FFF2-40B4-BE49-F238E27FC236}">
                <a16:creationId xmlns:a16="http://schemas.microsoft.com/office/drawing/2014/main" id="{A0E86058-B2D9-4706-A04A-280D46E1DC6F}"/>
              </a:ext>
            </a:extLst>
          </p:cNvPr>
          <p:cNvSpPr>
            <a:spLocks noGrp="1"/>
          </p:cNvSpPr>
          <p:nvPr>
            <p:ph type="pic" sz="quarter" idx="17"/>
          </p:nvPr>
        </p:nvSpPr>
        <p:spPr>
          <a:xfrm>
            <a:off x="6229441" y="518132"/>
            <a:ext cx="5512012" cy="5833847"/>
          </a:xfrm>
        </p:spPr>
        <p:txBody>
          <a:bodyPr/>
          <a:lstStyle>
            <a:lvl1pPr>
              <a:defRPr spc="0"/>
            </a:lvl1pPr>
          </a:lstStyle>
          <a:p>
            <a:endParaRPr lang="en-GB"/>
          </a:p>
        </p:txBody>
      </p:sp>
      <p:pic>
        <p:nvPicPr>
          <p:cNvPr id="4" name="Picture 3" descr="A picture containing flower, bird&#10;&#10;Description automatically generated">
            <a:extLst>
              <a:ext uri="{FF2B5EF4-FFF2-40B4-BE49-F238E27FC236}">
                <a16:creationId xmlns:a16="http://schemas.microsoft.com/office/drawing/2014/main" id="{55F53890-A908-4C0E-99A9-40F7658B761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80045" y="5360530"/>
            <a:ext cx="4424748" cy="2488921"/>
          </a:xfrm>
          <a:prstGeom prst="rect">
            <a:avLst/>
          </a:prstGeom>
        </p:spPr>
      </p:pic>
      <p:cxnSp>
        <p:nvCxnSpPr>
          <p:cNvPr id="11" name="Straight Connector 10">
            <a:extLst>
              <a:ext uri="{FF2B5EF4-FFF2-40B4-BE49-F238E27FC236}">
                <a16:creationId xmlns:a16="http://schemas.microsoft.com/office/drawing/2014/main" id="{37F0CD17-18D0-4A3B-AA9F-FF353DA46C52}"/>
              </a:ext>
            </a:extLst>
          </p:cNvPr>
          <p:cNvCxnSpPr/>
          <p:nvPr userDrawn="1"/>
        </p:nvCxnSpPr>
        <p:spPr>
          <a:xfrm>
            <a:off x="891775" y="2293550"/>
            <a:ext cx="1087057" cy="0"/>
          </a:xfrm>
          <a:prstGeom prst="line">
            <a:avLst/>
          </a:prstGeom>
          <a:ln w="635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0CDF5557-3CD9-431D-B426-BD34777BCA4A}"/>
              </a:ext>
            </a:extLst>
          </p:cNvPr>
          <p:cNvSpPr>
            <a:spLocks noGrp="1"/>
          </p:cNvSpPr>
          <p:nvPr>
            <p:ph type="ctrTitle" hasCustomPrompt="1"/>
          </p:nvPr>
        </p:nvSpPr>
        <p:spPr>
          <a:xfrm>
            <a:off x="891775" y="2648115"/>
            <a:ext cx="5204225" cy="2008928"/>
          </a:xfrm>
          <a:prstGeom prst="rect">
            <a:avLst/>
          </a:prstGeom>
        </p:spPr>
        <p:txBody>
          <a:bodyPr anchor="t">
            <a:noAutofit/>
          </a:bodyPr>
          <a:lstStyle>
            <a:lvl1pPr algn="l">
              <a:lnSpc>
                <a:spcPts val="4500"/>
              </a:lnSpc>
              <a:defRPr sz="5000" spc="-150">
                <a:solidFill>
                  <a:schemeClr val="bg1"/>
                </a:solidFill>
              </a:defRPr>
            </a:lvl1pPr>
          </a:lstStyle>
          <a:p>
            <a:r>
              <a:rPr lang="en-US"/>
              <a:t>Click to edit presentation title in sentence case</a:t>
            </a:r>
            <a:endParaRPr lang="en-GB"/>
          </a:p>
        </p:txBody>
      </p:sp>
      <p:sp>
        <p:nvSpPr>
          <p:cNvPr id="13" name="Subtitle 2">
            <a:extLst>
              <a:ext uri="{FF2B5EF4-FFF2-40B4-BE49-F238E27FC236}">
                <a16:creationId xmlns:a16="http://schemas.microsoft.com/office/drawing/2014/main" id="{CE566C8C-746E-4AA8-A2A3-157C62744E95}"/>
              </a:ext>
            </a:extLst>
          </p:cNvPr>
          <p:cNvSpPr>
            <a:spLocks noGrp="1"/>
          </p:cNvSpPr>
          <p:nvPr>
            <p:ph type="subTitle" idx="1" hasCustomPrompt="1"/>
          </p:nvPr>
        </p:nvSpPr>
        <p:spPr>
          <a:xfrm>
            <a:off x="891775" y="4679142"/>
            <a:ext cx="5204225" cy="804914"/>
          </a:xfrm>
          <a:prstGeom prst="rect">
            <a:avLst/>
          </a:prstGeom>
        </p:spPr>
        <p:txBody>
          <a:bodyPr/>
          <a:lstStyle>
            <a:lvl1pPr marL="0" indent="0" algn="l">
              <a:lnSpc>
                <a:spcPts val="2250"/>
              </a:lnSpc>
              <a:buNone/>
              <a:defRPr sz="2400" spc="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presentation subtitle for additional copy</a:t>
            </a:r>
            <a:endParaRPr lang="en-GB"/>
          </a:p>
        </p:txBody>
      </p:sp>
      <p:pic>
        <p:nvPicPr>
          <p:cNvPr id="9" name="Picture 8">
            <a:extLst>
              <a:ext uri="{FF2B5EF4-FFF2-40B4-BE49-F238E27FC236}">
                <a16:creationId xmlns:a16="http://schemas.microsoft.com/office/drawing/2014/main" id="{122D8823-01ED-5641-A2FB-CC0F1B02173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957" y="-185435"/>
            <a:ext cx="3354353" cy="2592000"/>
          </a:xfrm>
          <a:prstGeom prst="rect">
            <a:avLst/>
          </a:prstGeom>
        </p:spPr>
      </p:pic>
    </p:spTree>
    <p:extLst>
      <p:ext uri="{BB962C8B-B14F-4D97-AF65-F5344CB8AC3E}">
        <p14:creationId xmlns:p14="http://schemas.microsoft.com/office/powerpoint/2010/main" val="36499855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9691511-01AE-4D65-A29C-4A7DBA58D251}"/>
              </a:ext>
            </a:extLst>
          </p:cNvPr>
          <p:cNvSpPr>
            <a:spLocks/>
          </p:cNvSpPr>
          <p:nvPr userDrawn="1"/>
        </p:nvSpPr>
        <p:spPr>
          <a:xfrm>
            <a:off x="-2" y="1"/>
            <a:ext cx="12192001" cy="57340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4" name="Picture Placeholder 6">
            <a:extLst>
              <a:ext uri="{FF2B5EF4-FFF2-40B4-BE49-F238E27FC236}">
                <a16:creationId xmlns:a16="http://schemas.microsoft.com/office/drawing/2014/main" id="{70AB98CC-902B-4F4C-989D-EFEBD8DBBF97}"/>
              </a:ext>
            </a:extLst>
          </p:cNvPr>
          <p:cNvSpPr>
            <a:spLocks noGrp="1" noChangeAspect="1"/>
          </p:cNvSpPr>
          <p:nvPr>
            <p:ph type="pic" sz="quarter" idx="12"/>
          </p:nvPr>
        </p:nvSpPr>
        <p:spPr>
          <a:xfrm>
            <a:off x="6115047" y="-979475"/>
            <a:ext cx="7692825" cy="7693002"/>
          </a:xfrm>
          <a:prstGeom prst="ellipse">
            <a:avLst/>
          </a:prstGeom>
          <a:noFill/>
          <a:ln w="177800">
            <a:noFill/>
          </a:ln>
        </p:spPr>
        <p:txBody>
          <a:bodyPr anchor="ctr"/>
          <a:lstStyle>
            <a:lvl1pPr algn="ctr">
              <a:defRPr/>
            </a:lvl1pPr>
          </a:lstStyle>
          <a:p>
            <a:r>
              <a:rPr lang="en-US"/>
              <a:t>Click icon to add picture</a:t>
            </a:r>
            <a:endParaRPr lang="en-GB"/>
          </a:p>
        </p:txBody>
      </p:sp>
      <p:pic>
        <p:nvPicPr>
          <p:cNvPr id="8" name="Picture 7">
            <a:extLst>
              <a:ext uri="{FF2B5EF4-FFF2-40B4-BE49-F238E27FC236}">
                <a16:creationId xmlns:a16="http://schemas.microsoft.com/office/drawing/2014/main" id="{21C27247-7C55-4BFA-A205-4A9C6F5849E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749301" y="4866864"/>
            <a:ext cx="4424318" cy="2488921"/>
          </a:xfrm>
          <a:prstGeom prst="rect">
            <a:avLst/>
          </a:prstGeom>
        </p:spPr>
      </p:pic>
      <p:cxnSp>
        <p:nvCxnSpPr>
          <p:cNvPr id="15" name="Straight Connector 14">
            <a:extLst>
              <a:ext uri="{FF2B5EF4-FFF2-40B4-BE49-F238E27FC236}">
                <a16:creationId xmlns:a16="http://schemas.microsoft.com/office/drawing/2014/main" id="{7E8E5998-3FEC-43C1-BF89-B2EF14C56329}"/>
              </a:ext>
            </a:extLst>
          </p:cNvPr>
          <p:cNvCxnSpPr/>
          <p:nvPr userDrawn="1"/>
        </p:nvCxnSpPr>
        <p:spPr>
          <a:xfrm>
            <a:off x="891775" y="2048141"/>
            <a:ext cx="1087057" cy="0"/>
          </a:xfrm>
          <a:prstGeom prst="line">
            <a:avLst/>
          </a:prstGeom>
          <a:ln w="635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E389D6A-7808-4484-8B6D-6C4757724B1F}"/>
              </a:ext>
            </a:extLst>
          </p:cNvPr>
          <p:cNvSpPr>
            <a:spLocks noGrp="1"/>
          </p:cNvSpPr>
          <p:nvPr>
            <p:ph type="ctrTitle" hasCustomPrompt="1"/>
          </p:nvPr>
        </p:nvSpPr>
        <p:spPr>
          <a:xfrm>
            <a:off x="891775" y="2402706"/>
            <a:ext cx="5204225" cy="2008928"/>
          </a:xfrm>
          <a:prstGeom prst="rect">
            <a:avLst/>
          </a:prstGeom>
        </p:spPr>
        <p:txBody>
          <a:bodyPr anchor="t">
            <a:noAutofit/>
          </a:bodyPr>
          <a:lstStyle>
            <a:lvl1pPr algn="l">
              <a:lnSpc>
                <a:spcPts val="4500"/>
              </a:lnSpc>
              <a:defRPr sz="5000" spc="-150">
                <a:solidFill>
                  <a:schemeClr val="bg1"/>
                </a:solidFill>
              </a:defRPr>
            </a:lvl1pPr>
          </a:lstStyle>
          <a:p>
            <a:r>
              <a:rPr lang="en-US"/>
              <a:t>Click to edit presentation title in sentence case</a:t>
            </a:r>
            <a:endParaRPr lang="en-GB"/>
          </a:p>
        </p:txBody>
      </p:sp>
      <p:sp>
        <p:nvSpPr>
          <p:cNvPr id="17" name="Subtitle 2">
            <a:extLst>
              <a:ext uri="{FF2B5EF4-FFF2-40B4-BE49-F238E27FC236}">
                <a16:creationId xmlns:a16="http://schemas.microsoft.com/office/drawing/2014/main" id="{7F21B8DB-C25C-47DE-8A86-0E9404A18E0C}"/>
              </a:ext>
            </a:extLst>
          </p:cNvPr>
          <p:cNvSpPr>
            <a:spLocks noGrp="1"/>
          </p:cNvSpPr>
          <p:nvPr>
            <p:ph type="subTitle" idx="1" hasCustomPrompt="1"/>
          </p:nvPr>
        </p:nvSpPr>
        <p:spPr>
          <a:xfrm>
            <a:off x="891775" y="4433733"/>
            <a:ext cx="5204225" cy="804914"/>
          </a:xfrm>
          <a:prstGeom prst="rect">
            <a:avLst/>
          </a:prstGeom>
        </p:spPr>
        <p:txBody>
          <a:bodyPr/>
          <a:lstStyle>
            <a:lvl1pPr marL="0" indent="0" algn="l">
              <a:lnSpc>
                <a:spcPts val="2250"/>
              </a:lnSpc>
              <a:buNone/>
              <a:defRPr sz="2400" spc="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presentation subtitle for additional copy</a:t>
            </a:r>
            <a:endParaRPr lang="en-GB"/>
          </a:p>
        </p:txBody>
      </p:sp>
      <p:pic>
        <p:nvPicPr>
          <p:cNvPr id="10" name="Picture 9">
            <a:extLst>
              <a:ext uri="{FF2B5EF4-FFF2-40B4-BE49-F238E27FC236}">
                <a16:creationId xmlns:a16="http://schemas.microsoft.com/office/drawing/2014/main" id="{A55F2D95-AA5E-384A-9480-F9F9B18CD53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957" y="-185435"/>
            <a:ext cx="3354353" cy="2592000"/>
          </a:xfrm>
          <a:prstGeom prst="rect">
            <a:avLst/>
          </a:prstGeom>
        </p:spPr>
      </p:pic>
      <p:sp>
        <p:nvSpPr>
          <p:cNvPr id="19" name="Picture Placeholder 18">
            <a:extLst>
              <a:ext uri="{FF2B5EF4-FFF2-40B4-BE49-F238E27FC236}">
                <a16:creationId xmlns:a16="http://schemas.microsoft.com/office/drawing/2014/main" id="{DBD34633-0353-4541-84AC-015E18A81398}"/>
              </a:ext>
            </a:extLst>
          </p:cNvPr>
          <p:cNvSpPr>
            <a:spLocks noGrp="1"/>
          </p:cNvSpPr>
          <p:nvPr>
            <p:ph type="pic" sz="quarter" idx="13"/>
          </p:nvPr>
        </p:nvSpPr>
        <p:spPr>
          <a:xfrm>
            <a:off x="891775" y="5979731"/>
            <a:ext cx="2183144" cy="639935"/>
          </a:xfrm>
        </p:spPr>
        <p:txBody>
          <a:bodyPr/>
          <a:lstStyle/>
          <a:p>
            <a:endParaRPr lang="en-GB"/>
          </a:p>
        </p:txBody>
      </p:sp>
    </p:spTree>
    <p:extLst>
      <p:ext uri="{BB962C8B-B14F-4D97-AF65-F5344CB8AC3E}">
        <p14:creationId xmlns:p14="http://schemas.microsoft.com/office/powerpoint/2010/main" val="38412051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Header - No Image - Pink">
    <p:bg>
      <p:bgRef idx="1001">
        <a:schemeClr val="bg2"/>
      </p:bgRef>
    </p:bg>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5226DDC8-F6AE-4C23-A74A-D43D771115FF}"/>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l="13294" t="2082" r="23873" b="14134"/>
          <a:stretch/>
        </p:blipFill>
        <p:spPr>
          <a:xfrm>
            <a:off x="6095999" y="576645"/>
            <a:ext cx="6096001" cy="6281356"/>
          </a:xfrm>
          <a:prstGeom prst="rect">
            <a:avLst/>
          </a:prstGeom>
        </p:spPr>
      </p:pic>
      <p:cxnSp>
        <p:nvCxnSpPr>
          <p:cNvPr id="8" name="Straight Connector 7">
            <a:extLst>
              <a:ext uri="{FF2B5EF4-FFF2-40B4-BE49-F238E27FC236}">
                <a16:creationId xmlns:a16="http://schemas.microsoft.com/office/drawing/2014/main" id="{55DF4307-A853-4181-A1F5-63A6617524E3}"/>
              </a:ext>
            </a:extLst>
          </p:cNvPr>
          <p:cNvCxnSpPr/>
          <p:nvPr userDrawn="1"/>
        </p:nvCxnSpPr>
        <p:spPr>
          <a:xfrm>
            <a:off x="891775" y="1519057"/>
            <a:ext cx="1087057" cy="0"/>
          </a:xfrm>
          <a:prstGeom prst="line">
            <a:avLst/>
          </a:prstGeom>
          <a:ln w="635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47385B67-8C82-4B0F-838E-4F78B9659A8F}"/>
              </a:ext>
            </a:extLst>
          </p:cNvPr>
          <p:cNvSpPr>
            <a:spLocks noGrp="1"/>
          </p:cNvSpPr>
          <p:nvPr>
            <p:ph type="ctrTitle" hasCustomPrompt="1"/>
          </p:nvPr>
        </p:nvSpPr>
        <p:spPr>
          <a:xfrm>
            <a:off x="891776" y="1873622"/>
            <a:ext cx="5204224" cy="2008928"/>
          </a:xfrm>
          <a:prstGeom prst="rect">
            <a:avLst/>
          </a:prstGeom>
        </p:spPr>
        <p:txBody>
          <a:bodyPr anchor="t">
            <a:noAutofit/>
          </a:bodyPr>
          <a:lstStyle>
            <a:lvl1pPr algn="l">
              <a:lnSpc>
                <a:spcPts val="4500"/>
              </a:lnSpc>
              <a:defRPr sz="5000" spc="-150">
                <a:solidFill>
                  <a:schemeClr val="tx2"/>
                </a:solidFill>
              </a:defRPr>
            </a:lvl1pPr>
          </a:lstStyle>
          <a:p>
            <a:r>
              <a:rPr lang="en-US"/>
              <a:t>Click to edit section title in sentence case</a:t>
            </a:r>
            <a:endParaRPr lang="en-GB"/>
          </a:p>
        </p:txBody>
      </p:sp>
      <p:sp>
        <p:nvSpPr>
          <p:cNvPr id="10" name="Subtitle 2">
            <a:extLst>
              <a:ext uri="{FF2B5EF4-FFF2-40B4-BE49-F238E27FC236}">
                <a16:creationId xmlns:a16="http://schemas.microsoft.com/office/drawing/2014/main" id="{1175863F-744F-4233-88AE-0197EBEA5D1D}"/>
              </a:ext>
            </a:extLst>
          </p:cNvPr>
          <p:cNvSpPr>
            <a:spLocks noGrp="1"/>
          </p:cNvSpPr>
          <p:nvPr>
            <p:ph type="subTitle" idx="1" hasCustomPrompt="1"/>
          </p:nvPr>
        </p:nvSpPr>
        <p:spPr>
          <a:xfrm>
            <a:off x="891776" y="3904649"/>
            <a:ext cx="5204224" cy="1655762"/>
          </a:xfrm>
        </p:spPr>
        <p:txBody>
          <a:bodyPr/>
          <a:lstStyle>
            <a:lvl1pPr marL="0" indent="0" algn="l">
              <a:lnSpc>
                <a:spcPts val="2250"/>
              </a:lnSpc>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presentation subtitle for additional copy</a:t>
            </a:r>
            <a:endParaRPr lang="en-GB"/>
          </a:p>
        </p:txBody>
      </p:sp>
    </p:spTree>
    <p:extLst>
      <p:ext uri="{BB962C8B-B14F-4D97-AF65-F5344CB8AC3E}">
        <p14:creationId xmlns:p14="http://schemas.microsoft.com/office/powerpoint/2010/main" val="3754184965"/>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Section Header - No Image - Pink (Small copy)">
    <p:bg>
      <p:bgRef idx="1001">
        <a:schemeClr val="bg2"/>
      </p:bgRef>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65944E41-A66A-47C2-9200-320BC713C520}"/>
              </a:ext>
            </a:extLst>
          </p:cNvPr>
          <p:cNvSpPr>
            <a:spLocks noGrp="1"/>
          </p:cNvSpPr>
          <p:nvPr>
            <p:ph type="ctrTitle" hasCustomPrompt="1"/>
          </p:nvPr>
        </p:nvSpPr>
        <p:spPr>
          <a:xfrm>
            <a:off x="891776" y="3428999"/>
            <a:ext cx="4913280" cy="1200811"/>
          </a:xfrm>
          <a:prstGeom prst="rect">
            <a:avLst/>
          </a:prstGeom>
        </p:spPr>
        <p:txBody>
          <a:bodyPr anchor="t">
            <a:noAutofit/>
          </a:bodyPr>
          <a:lstStyle>
            <a:lvl1pPr algn="l">
              <a:lnSpc>
                <a:spcPts val="4500"/>
              </a:lnSpc>
              <a:defRPr sz="5000" spc="-150">
                <a:solidFill>
                  <a:schemeClr val="tx2"/>
                </a:solidFill>
              </a:defRPr>
            </a:lvl1pPr>
          </a:lstStyle>
          <a:p>
            <a:r>
              <a:rPr lang="en-US"/>
              <a:t>Click to edit section title</a:t>
            </a:r>
            <a:endParaRPr lang="en-GB"/>
          </a:p>
        </p:txBody>
      </p:sp>
      <p:sp>
        <p:nvSpPr>
          <p:cNvPr id="15" name="Subtitle 2">
            <a:extLst>
              <a:ext uri="{FF2B5EF4-FFF2-40B4-BE49-F238E27FC236}">
                <a16:creationId xmlns:a16="http://schemas.microsoft.com/office/drawing/2014/main" id="{2369711E-5CE5-4FC5-BE78-4517619C35ED}"/>
              </a:ext>
            </a:extLst>
          </p:cNvPr>
          <p:cNvSpPr>
            <a:spLocks noGrp="1"/>
          </p:cNvSpPr>
          <p:nvPr>
            <p:ph type="subTitle" idx="1" hasCustomPrompt="1"/>
          </p:nvPr>
        </p:nvSpPr>
        <p:spPr>
          <a:xfrm>
            <a:off x="891776" y="4617231"/>
            <a:ext cx="4913280" cy="943179"/>
          </a:xfrm>
        </p:spPr>
        <p:txBody>
          <a:bodyPr/>
          <a:lstStyle>
            <a:lvl1pPr marL="0" indent="0" algn="l">
              <a:lnSpc>
                <a:spcPts val="2250"/>
              </a:lnSpc>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presentation subtitle for additional copy</a:t>
            </a:r>
            <a:endParaRPr lang="en-GB"/>
          </a:p>
        </p:txBody>
      </p:sp>
      <p:pic>
        <p:nvPicPr>
          <p:cNvPr id="7" name="Picture 6" descr="A close up of a logo&#10;&#10;Description automatically generated">
            <a:extLst>
              <a:ext uri="{FF2B5EF4-FFF2-40B4-BE49-F238E27FC236}">
                <a16:creationId xmlns:a16="http://schemas.microsoft.com/office/drawing/2014/main" id="{1B5B72EC-25AA-4451-87AF-99D6C7A253CE}"/>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l="13294" t="2082" r="23873" b="14134"/>
          <a:stretch/>
        </p:blipFill>
        <p:spPr>
          <a:xfrm>
            <a:off x="6095999" y="576645"/>
            <a:ext cx="6096001" cy="6281356"/>
          </a:xfrm>
          <a:prstGeom prst="rect">
            <a:avLst/>
          </a:prstGeom>
        </p:spPr>
      </p:pic>
      <p:cxnSp>
        <p:nvCxnSpPr>
          <p:cNvPr id="12" name="Straight Connector 11">
            <a:extLst>
              <a:ext uri="{FF2B5EF4-FFF2-40B4-BE49-F238E27FC236}">
                <a16:creationId xmlns:a16="http://schemas.microsoft.com/office/drawing/2014/main" id="{166EA739-D8BB-43CD-9CD8-7EE443C4007E}"/>
              </a:ext>
            </a:extLst>
          </p:cNvPr>
          <p:cNvCxnSpPr/>
          <p:nvPr userDrawn="1"/>
        </p:nvCxnSpPr>
        <p:spPr>
          <a:xfrm>
            <a:off x="891775" y="3074435"/>
            <a:ext cx="1087057" cy="0"/>
          </a:xfrm>
          <a:prstGeom prst="line">
            <a:avLst/>
          </a:prstGeom>
          <a:ln w="635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3567930"/>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inal slide - CTA">
    <p:bg>
      <p:bgRef idx="1001">
        <a:schemeClr val="bg2"/>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BAC335-4365-4427-9440-EAE38C627A9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899923" y="3742771"/>
            <a:ext cx="7867778" cy="4425071"/>
          </a:xfrm>
          <a:prstGeom prst="rect">
            <a:avLst/>
          </a:prstGeom>
        </p:spPr>
      </p:pic>
      <p:pic>
        <p:nvPicPr>
          <p:cNvPr id="7" name="Picture 6" descr="A close up of a logo&#10;&#10;Description automatically generated">
            <a:extLst>
              <a:ext uri="{FF2B5EF4-FFF2-40B4-BE49-F238E27FC236}">
                <a16:creationId xmlns:a16="http://schemas.microsoft.com/office/drawing/2014/main" id="{1B5B72EC-25AA-4451-87AF-99D6C7A253C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3138" t="29842" r="11824" b="-4498"/>
          <a:stretch/>
        </p:blipFill>
        <p:spPr>
          <a:xfrm>
            <a:off x="5905500" y="0"/>
            <a:ext cx="7620000" cy="5858466"/>
          </a:xfrm>
          <a:prstGeom prst="rect">
            <a:avLst/>
          </a:prstGeom>
        </p:spPr>
      </p:pic>
      <p:sp>
        <p:nvSpPr>
          <p:cNvPr id="4" name="Rectangle 3">
            <a:extLst>
              <a:ext uri="{FF2B5EF4-FFF2-40B4-BE49-F238E27FC236}">
                <a16:creationId xmlns:a16="http://schemas.microsoft.com/office/drawing/2014/main" id="{76DD13D9-7F5D-4951-A477-32A4782F06BD}"/>
              </a:ext>
            </a:extLst>
          </p:cNvPr>
          <p:cNvSpPr/>
          <p:nvPr userDrawn="1"/>
        </p:nvSpPr>
        <p:spPr>
          <a:xfrm>
            <a:off x="2348345" y="6140842"/>
            <a:ext cx="9448801" cy="461665"/>
          </a:xfrm>
          <a:prstGeom prst="rect">
            <a:avLst/>
          </a:prstGeom>
        </p:spPr>
        <p:txBody>
          <a:bodyPr wrap="square">
            <a:noAutofit/>
          </a:bodyPr>
          <a:lstStyle/>
          <a:p>
            <a:pPr algn="r">
              <a:spcAft>
                <a:spcPts val="0"/>
              </a:spcAft>
              <a:tabLst>
                <a:tab pos="2865755" algn="ctr"/>
                <a:tab pos="5731510" algn="r"/>
                <a:tab pos="2865755" algn="ctr"/>
              </a:tabLst>
            </a:pPr>
            <a:r>
              <a:rPr lang="en-GB" sz="1200">
                <a:effectLst/>
                <a:latin typeface="Arial" panose="020B0604020202020204" pitchFamily="34" charset="0"/>
                <a:ea typeface="Calibri" panose="020F0502020204030204" pitchFamily="34" charset="0"/>
                <a:cs typeface="Arial" panose="020B0604020202020204" pitchFamily="34" charset="0"/>
              </a:rPr>
              <a:t>Sustainable Hospitality Alliance is a registered charity in England and Wales (1188731)</a:t>
            </a:r>
            <a:endParaRPr lang="en-GB" sz="1200">
              <a:effectLst/>
              <a:latin typeface="Arial" panose="020B0604020202020204" pitchFamily="34" charset="0"/>
              <a:ea typeface="Calibri" panose="020F0502020204030204" pitchFamily="34" charset="0"/>
              <a:cs typeface="Times New Roman" panose="02020603050405020304" pitchFamily="18" charset="0"/>
            </a:endParaRPr>
          </a:p>
          <a:p>
            <a:pPr algn="r">
              <a:spcAft>
                <a:spcPts val="0"/>
              </a:spcAft>
              <a:tabLst>
                <a:tab pos="2865755" algn="ctr"/>
                <a:tab pos="5731510" algn="r"/>
                <a:tab pos="2865755" algn="ctr"/>
              </a:tabLst>
            </a:pPr>
            <a:r>
              <a:rPr lang="en-GB" sz="1200">
                <a:effectLst/>
                <a:latin typeface="Arial" panose="020B0604020202020204" pitchFamily="34" charset="0"/>
                <a:ea typeface="Calibri" panose="020F0502020204030204" pitchFamily="34" charset="0"/>
                <a:cs typeface="Arial" panose="020B0604020202020204" pitchFamily="34" charset="0"/>
              </a:rPr>
              <a:t>Company limited by guarantee (12373950)</a:t>
            </a:r>
            <a:endParaRPr lang="en-GB" sz="120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6" name="Title 1">
            <a:extLst>
              <a:ext uri="{FF2B5EF4-FFF2-40B4-BE49-F238E27FC236}">
                <a16:creationId xmlns:a16="http://schemas.microsoft.com/office/drawing/2014/main" id="{E22BA1E5-427A-493F-BC56-4F89C64774C1}"/>
              </a:ext>
            </a:extLst>
          </p:cNvPr>
          <p:cNvSpPr>
            <a:spLocks noGrp="1"/>
          </p:cNvSpPr>
          <p:nvPr>
            <p:ph type="title"/>
          </p:nvPr>
        </p:nvSpPr>
        <p:spPr>
          <a:xfrm>
            <a:off x="394854" y="330199"/>
            <a:ext cx="4176553" cy="2181726"/>
          </a:xfrm>
          <a:prstGeom prst="rect">
            <a:avLst/>
          </a:prstGeom>
        </p:spPr>
        <p:txBody>
          <a:bodyPr anchor="t">
            <a:noAutofit/>
          </a:bodyPr>
          <a:lstStyle>
            <a:lvl1pPr>
              <a:defRPr>
                <a:solidFill>
                  <a:schemeClr val="tx1"/>
                </a:solidFill>
              </a:defRPr>
            </a:lvl1pPr>
          </a:lstStyle>
          <a:p>
            <a:r>
              <a:rPr lang="en-US"/>
              <a:t>Click to edit Master title style</a:t>
            </a:r>
            <a:endParaRPr lang="en-GB"/>
          </a:p>
        </p:txBody>
      </p:sp>
      <p:sp>
        <p:nvSpPr>
          <p:cNvPr id="9" name="Content Placeholder 2">
            <a:extLst>
              <a:ext uri="{FF2B5EF4-FFF2-40B4-BE49-F238E27FC236}">
                <a16:creationId xmlns:a16="http://schemas.microsoft.com/office/drawing/2014/main" id="{67584ACD-2960-4E37-A9F5-CD84C2D43702}"/>
              </a:ext>
            </a:extLst>
          </p:cNvPr>
          <p:cNvSpPr>
            <a:spLocks noGrp="1"/>
          </p:cNvSpPr>
          <p:nvPr>
            <p:ph idx="1"/>
          </p:nvPr>
        </p:nvSpPr>
        <p:spPr>
          <a:xfrm>
            <a:off x="394854" y="1819924"/>
            <a:ext cx="7244196" cy="3228326"/>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a:extLst>
              <a:ext uri="{FF2B5EF4-FFF2-40B4-BE49-F238E27FC236}">
                <a16:creationId xmlns:a16="http://schemas.microsoft.com/office/drawing/2014/main" id="{DC9696C3-3BC7-244C-A1EC-49F49F78D92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097" y="4844842"/>
            <a:ext cx="3354353" cy="2592000"/>
          </a:xfrm>
          <a:prstGeom prst="rect">
            <a:avLst/>
          </a:prstGeom>
        </p:spPr>
      </p:pic>
    </p:spTree>
    <p:extLst>
      <p:ext uri="{BB962C8B-B14F-4D97-AF65-F5344CB8AC3E}">
        <p14:creationId xmlns:p14="http://schemas.microsoft.com/office/powerpoint/2010/main" val="3794524633"/>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inal Page">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DD13D9-7F5D-4951-A477-32A4782F06BD}"/>
              </a:ext>
            </a:extLst>
          </p:cNvPr>
          <p:cNvSpPr/>
          <p:nvPr userDrawn="1"/>
        </p:nvSpPr>
        <p:spPr>
          <a:xfrm>
            <a:off x="487253" y="6031114"/>
            <a:ext cx="9448801" cy="461665"/>
          </a:xfrm>
          <a:prstGeom prst="rect">
            <a:avLst/>
          </a:prstGeom>
        </p:spPr>
        <p:txBody>
          <a:bodyPr wrap="square">
            <a:spAutoFit/>
          </a:bodyPr>
          <a:lstStyle/>
          <a:p>
            <a:pPr algn="l">
              <a:spcAft>
                <a:spcPts val="0"/>
              </a:spcAft>
              <a:tabLst>
                <a:tab pos="2865755" algn="ctr"/>
                <a:tab pos="5731510" algn="r"/>
                <a:tab pos="2865755" algn="ctr"/>
              </a:tabLst>
            </a:pPr>
            <a:r>
              <a:rPr lang="en-GB" sz="1200">
                <a:effectLst/>
                <a:latin typeface="Arial" panose="020B0604020202020204" pitchFamily="34" charset="0"/>
                <a:ea typeface="Calibri" panose="020F0502020204030204" pitchFamily="34" charset="0"/>
                <a:cs typeface="Arial" panose="020B0604020202020204" pitchFamily="34" charset="0"/>
              </a:rPr>
              <a:t>Sustainable Hospitality Alliance is a registered charity in England and Wales (1188731)</a:t>
            </a:r>
            <a:endParaRPr lang="en-GB" sz="1200">
              <a:effectLst/>
              <a:latin typeface="Arial" panose="020B0604020202020204" pitchFamily="34" charset="0"/>
              <a:ea typeface="Calibri" panose="020F0502020204030204" pitchFamily="34" charset="0"/>
              <a:cs typeface="Times New Roman" panose="02020603050405020304" pitchFamily="18" charset="0"/>
            </a:endParaRPr>
          </a:p>
          <a:p>
            <a:pPr algn="l">
              <a:spcAft>
                <a:spcPts val="0"/>
              </a:spcAft>
              <a:tabLst>
                <a:tab pos="2865755" algn="ctr"/>
                <a:tab pos="5731510" algn="r"/>
                <a:tab pos="2865755" algn="ctr"/>
              </a:tabLst>
            </a:pPr>
            <a:r>
              <a:rPr lang="en-GB" sz="1200">
                <a:effectLst/>
                <a:latin typeface="Arial" panose="020B0604020202020204" pitchFamily="34" charset="0"/>
                <a:ea typeface="Calibri" panose="020F0502020204030204" pitchFamily="34" charset="0"/>
                <a:cs typeface="Arial" panose="020B0604020202020204" pitchFamily="34" charset="0"/>
              </a:rPr>
              <a:t>Company limited by guarantee (12373950)</a:t>
            </a:r>
            <a:endParaRPr lang="en-GB" sz="120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CD276C3F-37ED-314B-9C09-855EDA64B0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1707" y="4815324"/>
            <a:ext cx="3354353" cy="2592000"/>
          </a:xfrm>
          <a:prstGeom prst="rect">
            <a:avLst/>
          </a:prstGeom>
        </p:spPr>
      </p:pic>
      <p:pic>
        <p:nvPicPr>
          <p:cNvPr id="7" name="Picture 6" descr="A close up of a logo&#10;&#10;Description automatically generated">
            <a:extLst>
              <a:ext uri="{FF2B5EF4-FFF2-40B4-BE49-F238E27FC236}">
                <a16:creationId xmlns:a16="http://schemas.microsoft.com/office/drawing/2014/main" id="{1B5B72EC-25AA-4451-87AF-99D6C7A253C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7241" t="29842" r="7721" b="-4498"/>
          <a:stretch/>
        </p:blipFill>
        <p:spPr>
          <a:xfrm>
            <a:off x="0" y="0"/>
            <a:ext cx="7620000" cy="5858466"/>
          </a:xfrm>
          <a:prstGeom prst="rect">
            <a:avLst/>
          </a:prstGeom>
        </p:spPr>
      </p:pic>
      <p:pic>
        <p:nvPicPr>
          <p:cNvPr id="5" name="Picture 4" descr="A picture containing flower, bird&#10;&#10;Description automatically generated">
            <a:extLst>
              <a:ext uri="{FF2B5EF4-FFF2-40B4-BE49-F238E27FC236}">
                <a16:creationId xmlns:a16="http://schemas.microsoft.com/office/drawing/2014/main" id="{2CBAF6A8-6A6A-4A90-A103-CC30D560851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t="32980" b="35203"/>
          <a:stretch/>
        </p:blipFill>
        <p:spPr>
          <a:xfrm>
            <a:off x="0" y="2261936"/>
            <a:ext cx="12192000" cy="2181727"/>
          </a:xfrm>
          <a:prstGeom prst="rect">
            <a:avLst/>
          </a:prstGeom>
        </p:spPr>
      </p:pic>
    </p:spTree>
    <p:extLst>
      <p:ext uri="{BB962C8B-B14F-4D97-AF65-F5344CB8AC3E}">
        <p14:creationId xmlns:p14="http://schemas.microsoft.com/office/powerpoint/2010/main" val="4059747365"/>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DBD34633-0353-4541-84AC-015E18A81398}"/>
              </a:ext>
            </a:extLst>
          </p:cNvPr>
          <p:cNvSpPr>
            <a:spLocks noGrp="1"/>
          </p:cNvSpPr>
          <p:nvPr>
            <p:ph type="pic" sz="quarter" idx="13"/>
          </p:nvPr>
        </p:nvSpPr>
        <p:spPr>
          <a:xfrm>
            <a:off x="891775" y="5979731"/>
            <a:ext cx="2183144" cy="639935"/>
          </a:xfrm>
        </p:spPr>
        <p:txBody>
          <a:bodyPr>
            <a:noAutofit/>
          </a:bodyPr>
          <a:lstStyle/>
          <a:p>
            <a:r>
              <a:rPr lang="en-GB"/>
              <a:t>Click icon to add picture</a:t>
            </a:r>
          </a:p>
        </p:txBody>
      </p:sp>
      <p:sp>
        <p:nvSpPr>
          <p:cNvPr id="5" name="Rectangle 4">
            <a:extLst>
              <a:ext uri="{FF2B5EF4-FFF2-40B4-BE49-F238E27FC236}">
                <a16:creationId xmlns:a16="http://schemas.microsoft.com/office/drawing/2014/main" id="{E9691511-01AE-4D65-A29C-4A7DBA58D251}"/>
              </a:ext>
            </a:extLst>
          </p:cNvPr>
          <p:cNvSpPr>
            <a:spLocks/>
          </p:cNvSpPr>
          <p:nvPr userDrawn="1"/>
        </p:nvSpPr>
        <p:spPr>
          <a:xfrm>
            <a:off x="-2" y="1"/>
            <a:ext cx="12192001" cy="57340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4" name="Picture Placeholder 6">
            <a:extLst>
              <a:ext uri="{FF2B5EF4-FFF2-40B4-BE49-F238E27FC236}">
                <a16:creationId xmlns:a16="http://schemas.microsoft.com/office/drawing/2014/main" id="{70AB98CC-902B-4F4C-989D-EFEBD8DBBF97}"/>
              </a:ext>
            </a:extLst>
          </p:cNvPr>
          <p:cNvSpPr>
            <a:spLocks noGrp="1" noChangeAspect="1"/>
          </p:cNvSpPr>
          <p:nvPr>
            <p:ph type="pic" sz="quarter" idx="12"/>
          </p:nvPr>
        </p:nvSpPr>
        <p:spPr>
          <a:xfrm>
            <a:off x="6115047" y="-979475"/>
            <a:ext cx="7692825" cy="7693002"/>
          </a:xfrm>
          <a:prstGeom prst="ellipse">
            <a:avLst/>
          </a:prstGeom>
          <a:noFill/>
          <a:ln w="177800">
            <a:noFill/>
          </a:ln>
        </p:spPr>
        <p:txBody>
          <a:bodyPr anchor="ctr">
            <a:noAutofit/>
          </a:bodyPr>
          <a:lstStyle>
            <a:lvl1pPr algn="ctr">
              <a:defRPr/>
            </a:lvl1pPr>
          </a:lstStyle>
          <a:p>
            <a:r>
              <a:rPr lang="en-GB"/>
              <a:t>Click icon to add picture</a:t>
            </a:r>
          </a:p>
        </p:txBody>
      </p:sp>
      <p:pic>
        <p:nvPicPr>
          <p:cNvPr id="8" name="Picture 7">
            <a:extLst>
              <a:ext uri="{FF2B5EF4-FFF2-40B4-BE49-F238E27FC236}">
                <a16:creationId xmlns:a16="http://schemas.microsoft.com/office/drawing/2014/main" id="{21C27247-7C55-4BFA-A205-4A9C6F5849E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749301" y="4866864"/>
            <a:ext cx="4424318" cy="2488921"/>
          </a:xfrm>
          <a:prstGeom prst="rect">
            <a:avLst/>
          </a:prstGeom>
        </p:spPr>
      </p:pic>
      <p:cxnSp>
        <p:nvCxnSpPr>
          <p:cNvPr id="15" name="Straight Connector 14">
            <a:extLst>
              <a:ext uri="{FF2B5EF4-FFF2-40B4-BE49-F238E27FC236}">
                <a16:creationId xmlns:a16="http://schemas.microsoft.com/office/drawing/2014/main" id="{7E8E5998-3FEC-43C1-BF89-B2EF14C56329}"/>
              </a:ext>
            </a:extLst>
          </p:cNvPr>
          <p:cNvCxnSpPr/>
          <p:nvPr userDrawn="1"/>
        </p:nvCxnSpPr>
        <p:spPr>
          <a:xfrm>
            <a:off x="891775" y="2048141"/>
            <a:ext cx="1087057"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E389D6A-7808-4484-8B6D-6C4757724B1F}"/>
              </a:ext>
            </a:extLst>
          </p:cNvPr>
          <p:cNvSpPr>
            <a:spLocks noGrp="1"/>
          </p:cNvSpPr>
          <p:nvPr>
            <p:ph type="ctrTitle" hasCustomPrompt="1"/>
          </p:nvPr>
        </p:nvSpPr>
        <p:spPr>
          <a:xfrm>
            <a:off x="891775" y="2402706"/>
            <a:ext cx="5204225" cy="2008928"/>
          </a:xfrm>
          <a:prstGeom prst="rect">
            <a:avLst/>
          </a:prstGeom>
        </p:spPr>
        <p:txBody>
          <a:bodyPr anchor="t">
            <a:noAutofit/>
          </a:bodyPr>
          <a:lstStyle>
            <a:lvl1pPr algn="l">
              <a:lnSpc>
                <a:spcPts val="4500"/>
              </a:lnSpc>
              <a:defRPr sz="5000" spc="-150">
                <a:solidFill>
                  <a:schemeClr val="bg1"/>
                </a:solidFill>
              </a:defRPr>
            </a:lvl1pPr>
          </a:lstStyle>
          <a:p>
            <a:r>
              <a:rPr lang="en-US"/>
              <a:t>Click to edit presentation title in sentence case</a:t>
            </a:r>
            <a:endParaRPr lang="en-GB"/>
          </a:p>
        </p:txBody>
      </p:sp>
      <p:sp>
        <p:nvSpPr>
          <p:cNvPr id="17" name="Subtitle 2">
            <a:extLst>
              <a:ext uri="{FF2B5EF4-FFF2-40B4-BE49-F238E27FC236}">
                <a16:creationId xmlns:a16="http://schemas.microsoft.com/office/drawing/2014/main" id="{7F21B8DB-C25C-47DE-8A86-0E9404A18E0C}"/>
              </a:ext>
            </a:extLst>
          </p:cNvPr>
          <p:cNvSpPr>
            <a:spLocks noGrp="1"/>
          </p:cNvSpPr>
          <p:nvPr>
            <p:ph type="subTitle" idx="1" hasCustomPrompt="1"/>
          </p:nvPr>
        </p:nvSpPr>
        <p:spPr>
          <a:xfrm>
            <a:off x="891775" y="4433733"/>
            <a:ext cx="5204225" cy="804914"/>
          </a:xfrm>
          <a:prstGeom prst="rect">
            <a:avLst/>
          </a:prstGeom>
        </p:spPr>
        <p:txBody>
          <a:bodyPr>
            <a:noAutofit/>
          </a:bodyPr>
          <a:lstStyle>
            <a:lvl1pPr marL="0" indent="0" algn="l">
              <a:lnSpc>
                <a:spcPts val="2250"/>
              </a:lnSpc>
              <a:buNone/>
              <a:defRPr sz="2400" spc="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presentation subtitle for additional copy</a:t>
            </a:r>
            <a:endParaRPr lang="en-GB"/>
          </a:p>
        </p:txBody>
      </p:sp>
      <p:pic>
        <p:nvPicPr>
          <p:cNvPr id="10" name="Picture 9">
            <a:extLst>
              <a:ext uri="{FF2B5EF4-FFF2-40B4-BE49-F238E27FC236}">
                <a16:creationId xmlns:a16="http://schemas.microsoft.com/office/drawing/2014/main" id="{C48E8020-67A2-8243-B41E-22B267D7E0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957" y="-185435"/>
            <a:ext cx="3354353" cy="2592000"/>
          </a:xfrm>
          <a:prstGeom prst="rect">
            <a:avLst/>
          </a:prstGeom>
        </p:spPr>
      </p:pic>
    </p:spTree>
    <p:extLst>
      <p:ext uri="{BB962C8B-B14F-4D97-AF65-F5344CB8AC3E}">
        <p14:creationId xmlns:p14="http://schemas.microsoft.com/office/powerpoint/2010/main" val="15849289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cSld name="Title only - navy foot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AEF3938-512D-41DF-9015-6BFCA9392096}"/>
              </a:ext>
            </a:extLst>
          </p:cNvPr>
          <p:cNvSpPr/>
          <p:nvPr userDrawn="1"/>
        </p:nvSpPr>
        <p:spPr>
          <a:xfrm>
            <a:off x="1" y="5708073"/>
            <a:ext cx="12192000" cy="114992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2" name="Title 1">
            <a:extLst>
              <a:ext uri="{FF2B5EF4-FFF2-40B4-BE49-F238E27FC236}">
                <a16:creationId xmlns:a16="http://schemas.microsoft.com/office/drawing/2014/main" id="{7DB28071-0B0E-4475-9207-9FFACCAB2628}"/>
              </a:ext>
            </a:extLst>
          </p:cNvPr>
          <p:cNvSpPr>
            <a:spLocks noGrp="1"/>
          </p:cNvSpPr>
          <p:nvPr>
            <p:ph type="title"/>
          </p:nvPr>
        </p:nvSpPr>
        <p:spPr>
          <a:xfrm>
            <a:off x="394854" y="330199"/>
            <a:ext cx="10515600" cy="903318"/>
          </a:xfrm>
          <a:prstGeom prst="rect">
            <a:avLst/>
          </a:prstGeom>
        </p:spPr>
        <p:txBody>
          <a:bodyPr anchor="t">
            <a:noAutofit/>
          </a:bodyPr>
          <a:lstStyle/>
          <a:p>
            <a:r>
              <a:rPr lang="en-GB"/>
              <a:t>Click to edit Master title style</a:t>
            </a:r>
          </a:p>
        </p:txBody>
      </p:sp>
      <p:pic>
        <p:nvPicPr>
          <p:cNvPr id="9" name="Picture 8">
            <a:extLst>
              <a:ext uri="{FF2B5EF4-FFF2-40B4-BE49-F238E27FC236}">
                <a16:creationId xmlns:a16="http://schemas.microsoft.com/office/drawing/2014/main" id="{6978F359-A492-42F3-8FE7-F590E118979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354947" y="5383986"/>
            <a:ext cx="3924386" cy="2207682"/>
          </a:xfrm>
          <a:prstGeom prst="rect">
            <a:avLst/>
          </a:prstGeom>
        </p:spPr>
      </p:pic>
      <p:sp>
        <p:nvSpPr>
          <p:cNvPr id="10" name="Slide Number Placeholder 16">
            <a:extLst>
              <a:ext uri="{FF2B5EF4-FFF2-40B4-BE49-F238E27FC236}">
                <a16:creationId xmlns:a16="http://schemas.microsoft.com/office/drawing/2014/main" id="{A3C80137-4776-4825-8B19-F3F1CC33355E}"/>
              </a:ext>
            </a:extLst>
          </p:cNvPr>
          <p:cNvSpPr>
            <a:spLocks noGrp="1"/>
          </p:cNvSpPr>
          <p:nvPr>
            <p:ph type="sldNum" sz="quarter" idx="14"/>
          </p:nvPr>
        </p:nvSpPr>
        <p:spPr>
          <a:xfrm>
            <a:off x="11196084" y="5929808"/>
            <a:ext cx="530834" cy="365125"/>
          </a:xfrm>
          <a:prstGeom prst="rect">
            <a:avLst/>
          </a:prstGeom>
        </p:spPr>
        <p:txBody>
          <a:bodyPr>
            <a:noAutofit/>
          </a:bodyPr>
          <a:lstStyle>
            <a:lvl1pPr>
              <a:defRPr b="0">
                <a:solidFill>
                  <a:schemeClr val="bg1"/>
                </a:solidFill>
              </a:defRPr>
            </a:lvl1pPr>
          </a:lstStyle>
          <a:p>
            <a:pPr algn="r"/>
            <a:r>
              <a:rPr lang="en-GB"/>
              <a:t>|  </a:t>
            </a:r>
            <a:fld id="{B6E27B79-DBB4-40FA-846F-632D94808D32}" type="slidenum">
              <a:rPr lang="en-GB" smtClean="0"/>
              <a:pPr algn="r"/>
              <a:t>‹#›</a:t>
            </a:fld>
            <a:endParaRPr lang="en-GB"/>
          </a:p>
        </p:txBody>
      </p:sp>
      <p:sp>
        <p:nvSpPr>
          <p:cNvPr id="13" name="Footer Placeholder 4">
            <a:extLst>
              <a:ext uri="{FF2B5EF4-FFF2-40B4-BE49-F238E27FC236}">
                <a16:creationId xmlns:a16="http://schemas.microsoft.com/office/drawing/2014/main" id="{FE1107D6-B5B5-436D-B51D-3FDC14D4DAE6}"/>
              </a:ext>
            </a:extLst>
          </p:cNvPr>
          <p:cNvSpPr>
            <a:spLocks noGrp="1"/>
          </p:cNvSpPr>
          <p:nvPr>
            <p:ph type="ftr" sz="quarter" idx="16"/>
          </p:nvPr>
        </p:nvSpPr>
        <p:spPr>
          <a:xfrm>
            <a:off x="7256341" y="5938791"/>
            <a:ext cx="4114800" cy="349200"/>
          </a:xfrm>
          <a:prstGeom prst="rect">
            <a:avLst/>
          </a:prstGeom>
        </p:spPr>
        <p:txBody>
          <a:bodyPr>
            <a:noAutofit/>
          </a:bodyPr>
          <a:lstStyle>
            <a:lvl1pPr algn="r">
              <a:defRPr b="0">
                <a:solidFill>
                  <a:schemeClr val="bg1"/>
                </a:solidFill>
              </a:defRPr>
            </a:lvl1pPr>
          </a:lstStyle>
          <a:p>
            <a:r>
              <a:rPr lang="en-US"/>
              <a:t>Board of Trustees, June 2021</a:t>
            </a:r>
            <a:endParaRPr lang="en-GB"/>
          </a:p>
        </p:txBody>
      </p:sp>
      <p:pic>
        <p:nvPicPr>
          <p:cNvPr id="8" name="Picture 7">
            <a:extLst>
              <a:ext uri="{FF2B5EF4-FFF2-40B4-BE49-F238E27FC236}">
                <a16:creationId xmlns:a16="http://schemas.microsoft.com/office/drawing/2014/main" id="{B77E1C53-1D92-418F-9CA5-0E6739032F0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65083" y="5833557"/>
            <a:ext cx="1894062" cy="903322"/>
          </a:xfrm>
          <a:prstGeom prst="rect">
            <a:avLst/>
          </a:prstGeom>
        </p:spPr>
      </p:pic>
    </p:spTree>
    <p:extLst>
      <p:ext uri="{BB962C8B-B14F-4D97-AF65-F5344CB8AC3E}">
        <p14:creationId xmlns:p14="http://schemas.microsoft.com/office/powerpoint/2010/main" val="3361963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 white footer">
    <p:spTree>
      <p:nvGrpSpPr>
        <p:cNvPr id="1" name=""/>
        <p:cNvGrpSpPr/>
        <p:nvPr/>
      </p:nvGrpSpPr>
      <p:grpSpPr>
        <a:xfrm>
          <a:off x="0" y="0"/>
          <a:ext cx="0" cy="0"/>
          <a:chOff x="0" y="0"/>
          <a:chExt cx="0" cy="0"/>
        </a:xfrm>
      </p:grpSpPr>
      <p:pic>
        <p:nvPicPr>
          <p:cNvPr id="19" name="Picture 18" descr="A picture containing flower, bird&#10;&#10;Description automatically generated">
            <a:extLst>
              <a:ext uri="{FF2B5EF4-FFF2-40B4-BE49-F238E27FC236}">
                <a16:creationId xmlns:a16="http://schemas.microsoft.com/office/drawing/2014/main" id="{DB22D9B2-060E-4A33-B87F-84C37A557D2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54756" y="5383986"/>
            <a:ext cx="3924768" cy="2207682"/>
          </a:xfrm>
          <a:prstGeom prst="rect">
            <a:avLst/>
          </a:prstGeom>
        </p:spPr>
      </p:pic>
      <p:sp>
        <p:nvSpPr>
          <p:cNvPr id="3" name="Content Placeholder 2">
            <a:extLst>
              <a:ext uri="{FF2B5EF4-FFF2-40B4-BE49-F238E27FC236}">
                <a16:creationId xmlns:a16="http://schemas.microsoft.com/office/drawing/2014/main" id="{5AE88637-A95E-44AE-8837-340C86A1A3A9}"/>
              </a:ext>
            </a:extLst>
          </p:cNvPr>
          <p:cNvSpPr>
            <a:spLocks noGrp="1"/>
          </p:cNvSpPr>
          <p:nvPr>
            <p:ph idx="1"/>
          </p:nvPr>
        </p:nvSpPr>
        <p:spPr>
          <a:xfrm>
            <a:off x="394853" y="1819924"/>
            <a:ext cx="10515599" cy="3228326"/>
          </a:xfrm>
        </p:spPr>
        <p:txBody>
          <a:bodyPr>
            <a:noAutofit/>
          </a:bodyPr>
          <a:lstStyle>
            <a:lvl3pPr>
              <a:defRPr sz="1800"/>
            </a:lvl3pPr>
            <a:lvl4pPr>
              <a:defRPr sz="1800"/>
            </a:lvl4pPr>
            <a:lvl5pP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Text Placeholder 8">
            <a:extLst>
              <a:ext uri="{FF2B5EF4-FFF2-40B4-BE49-F238E27FC236}">
                <a16:creationId xmlns:a16="http://schemas.microsoft.com/office/drawing/2014/main" id="{551CF45B-79A2-449A-944A-5EF12798D2CC}"/>
              </a:ext>
            </a:extLst>
          </p:cNvPr>
          <p:cNvSpPr>
            <a:spLocks noGrp="1"/>
          </p:cNvSpPr>
          <p:nvPr>
            <p:ph type="body" sz="quarter" idx="10" hasCustomPrompt="1"/>
          </p:nvPr>
        </p:nvSpPr>
        <p:spPr>
          <a:xfrm>
            <a:off x="395288" y="911225"/>
            <a:ext cx="10515600" cy="542925"/>
          </a:xfrm>
        </p:spPr>
        <p:txBody>
          <a:bodyPr>
            <a:noAutofit/>
          </a:bodyPr>
          <a:lstStyle>
            <a:lvl1pPr marL="0" indent="0">
              <a:buNone/>
              <a:defRPr sz="2000" spc="0"/>
            </a:lvl1pPr>
          </a:lstStyle>
          <a:p>
            <a:pPr lvl="0"/>
            <a:r>
              <a:rPr lang="en-US"/>
              <a:t>Click to edit slide sub title</a:t>
            </a:r>
            <a:endParaRPr lang="en-GB"/>
          </a:p>
        </p:txBody>
      </p:sp>
      <p:sp>
        <p:nvSpPr>
          <p:cNvPr id="17" name="Slide Number Placeholder 16">
            <a:extLst>
              <a:ext uri="{FF2B5EF4-FFF2-40B4-BE49-F238E27FC236}">
                <a16:creationId xmlns:a16="http://schemas.microsoft.com/office/drawing/2014/main" id="{0C332A74-B56D-4376-AD71-80331ABA0582}"/>
              </a:ext>
            </a:extLst>
          </p:cNvPr>
          <p:cNvSpPr>
            <a:spLocks noGrp="1"/>
          </p:cNvSpPr>
          <p:nvPr>
            <p:ph type="sldNum" sz="quarter" idx="14"/>
          </p:nvPr>
        </p:nvSpPr>
        <p:spPr>
          <a:xfrm>
            <a:off x="11196084" y="5929808"/>
            <a:ext cx="530834" cy="365125"/>
          </a:xfrm>
          <a:prstGeom prst="rect">
            <a:avLst/>
          </a:prstGeom>
        </p:spPr>
        <p:txBody>
          <a:bodyPr>
            <a:noAutofit/>
          </a:bodyPr>
          <a:lstStyle>
            <a:lvl1pPr>
              <a:defRPr b="0">
                <a:solidFill>
                  <a:schemeClr val="tx1">
                    <a:lumMod val="50000"/>
                    <a:lumOff val="50000"/>
                  </a:schemeClr>
                </a:solidFill>
              </a:defRPr>
            </a:lvl1pPr>
          </a:lstStyle>
          <a:p>
            <a:pPr algn="r"/>
            <a:r>
              <a:rPr lang="en-GB"/>
              <a:t>|  </a:t>
            </a:r>
            <a:fld id="{B6E27B79-DBB4-40FA-846F-632D94808D32}" type="slidenum">
              <a:rPr lang="en-GB" smtClean="0"/>
              <a:pPr algn="r"/>
              <a:t>‹#›</a:t>
            </a:fld>
            <a:endParaRPr lang="en-GB"/>
          </a:p>
        </p:txBody>
      </p:sp>
      <p:sp>
        <p:nvSpPr>
          <p:cNvPr id="29" name="Footer Placeholder 4">
            <a:extLst>
              <a:ext uri="{FF2B5EF4-FFF2-40B4-BE49-F238E27FC236}">
                <a16:creationId xmlns:a16="http://schemas.microsoft.com/office/drawing/2014/main" id="{9774296E-067E-4D16-A8B5-C6B4DB4CD85B}"/>
              </a:ext>
            </a:extLst>
          </p:cNvPr>
          <p:cNvSpPr>
            <a:spLocks noGrp="1"/>
          </p:cNvSpPr>
          <p:nvPr>
            <p:ph type="ftr" sz="quarter" idx="16"/>
          </p:nvPr>
        </p:nvSpPr>
        <p:spPr>
          <a:xfrm>
            <a:off x="7256341" y="5938791"/>
            <a:ext cx="4114800" cy="349200"/>
          </a:xfrm>
          <a:prstGeom prst="rect">
            <a:avLst/>
          </a:prstGeom>
        </p:spPr>
        <p:txBody>
          <a:bodyPr>
            <a:noAutofit/>
          </a:bodyPr>
          <a:lstStyle>
            <a:lvl1pPr algn="r">
              <a:defRPr b="0">
                <a:solidFill>
                  <a:schemeClr val="tx1">
                    <a:lumMod val="50000"/>
                    <a:lumOff val="50000"/>
                  </a:schemeClr>
                </a:solidFill>
              </a:defRPr>
            </a:lvl1pPr>
          </a:lstStyle>
          <a:p>
            <a:endParaRPr lang="en-GB"/>
          </a:p>
        </p:txBody>
      </p:sp>
      <p:sp>
        <p:nvSpPr>
          <p:cNvPr id="10" name="Title 1">
            <a:extLst>
              <a:ext uri="{FF2B5EF4-FFF2-40B4-BE49-F238E27FC236}">
                <a16:creationId xmlns:a16="http://schemas.microsoft.com/office/drawing/2014/main" id="{71C42840-520E-4FFB-8352-9AE320094CDC}"/>
              </a:ext>
            </a:extLst>
          </p:cNvPr>
          <p:cNvSpPr>
            <a:spLocks noGrp="1"/>
          </p:cNvSpPr>
          <p:nvPr>
            <p:ph type="title"/>
          </p:nvPr>
        </p:nvSpPr>
        <p:spPr>
          <a:xfrm>
            <a:off x="394854" y="330199"/>
            <a:ext cx="10515600" cy="903318"/>
          </a:xfrm>
          <a:prstGeom prst="rect">
            <a:avLst/>
          </a:prstGeom>
        </p:spPr>
        <p:txBody>
          <a:bodyPr anchor="t">
            <a:noAutofit/>
          </a:bodyPr>
          <a:lstStyle/>
          <a:p>
            <a:r>
              <a:rPr lang="en-GB"/>
              <a:t>Click to edit Master title style</a:t>
            </a:r>
          </a:p>
        </p:txBody>
      </p:sp>
      <p:pic>
        <p:nvPicPr>
          <p:cNvPr id="11" name="Picture 10">
            <a:extLst>
              <a:ext uri="{FF2B5EF4-FFF2-40B4-BE49-F238E27FC236}">
                <a16:creationId xmlns:a16="http://schemas.microsoft.com/office/drawing/2014/main" id="{45C35A97-7C83-B245-ADEB-2FFF8ADB6FA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0662" y="5870555"/>
            <a:ext cx="1893600" cy="829325"/>
          </a:xfrm>
          <a:prstGeom prst="rect">
            <a:avLst/>
          </a:prstGeom>
        </p:spPr>
      </p:pic>
    </p:spTree>
    <p:extLst>
      <p:ext uri="{BB962C8B-B14F-4D97-AF65-F5344CB8AC3E}">
        <p14:creationId xmlns:p14="http://schemas.microsoft.com/office/powerpoint/2010/main" val="3684576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 Navy foot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AEF3938-512D-41DF-9015-6BFCA9392096}"/>
              </a:ext>
            </a:extLst>
          </p:cNvPr>
          <p:cNvSpPr/>
          <p:nvPr userDrawn="1"/>
        </p:nvSpPr>
        <p:spPr>
          <a:xfrm>
            <a:off x="0" y="5719968"/>
            <a:ext cx="12192000" cy="114992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pic>
        <p:nvPicPr>
          <p:cNvPr id="9" name="Picture 8">
            <a:extLst>
              <a:ext uri="{FF2B5EF4-FFF2-40B4-BE49-F238E27FC236}">
                <a16:creationId xmlns:a16="http://schemas.microsoft.com/office/drawing/2014/main" id="{6978F359-A492-42F3-8FE7-F590E118979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354947" y="5383986"/>
            <a:ext cx="3924386" cy="2207682"/>
          </a:xfrm>
          <a:prstGeom prst="rect">
            <a:avLst/>
          </a:prstGeom>
        </p:spPr>
      </p:pic>
      <p:sp>
        <p:nvSpPr>
          <p:cNvPr id="10" name="Slide Number Placeholder 16">
            <a:extLst>
              <a:ext uri="{FF2B5EF4-FFF2-40B4-BE49-F238E27FC236}">
                <a16:creationId xmlns:a16="http://schemas.microsoft.com/office/drawing/2014/main" id="{A3C80137-4776-4825-8B19-F3F1CC33355E}"/>
              </a:ext>
            </a:extLst>
          </p:cNvPr>
          <p:cNvSpPr>
            <a:spLocks noGrp="1"/>
          </p:cNvSpPr>
          <p:nvPr>
            <p:ph type="sldNum" sz="quarter" idx="14"/>
          </p:nvPr>
        </p:nvSpPr>
        <p:spPr>
          <a:xfrm>
            <a:off x="11196084" y="5929808"/>
            <a:ext cx="530834" cy="365125"/>
          </a:xfrm>
          <a:prstGeom prst="rect">
            <a:avLst/>
          </a:prstGeom>
        </p:spPr>
        <p:txBody>
          <a:bodyPr>
            <a:noAutofit/>
          </a:bodyPr>
          <a:lstStyle>
            <a:lvl1pPr>
              <a:defRPr b="0">
                <a:solidFill>
                  <a:schemeClr val="bg1"/>
                </a:solidFill>
              </a:defRPr>
            </a:lvl1pPr>
          </a:lstStyle>
          <a:p>
            <a:pPr algn="r"/>
            <a:r>
              <a:rPr lang="en-GB"/>
              <a:t>|  </a:t>
            </a:r>
            <a:fld id="{B6E27B79-DBB4-40FA-846F-632D94808D32}" type="slidenum">
              <a:rPr lang="en-GB" smtClean="0"/>
              <a:pPr algn="r"/>
              <a:t>‹#›</a:t>
            </a:fld>
            <a:endParaRPr lang="en-GB"/>
          </a:p>
        </p:txBody>
      </p:sp>
      <p:sp>
        <p:nvSpPr>
          <p:cNvPr id="13" name="Footer Placeholder 4">
            <a:extLst>
              <a:ext uri="{FF2B5EF4-FFF2-40B4-BE49-F238E27FC236}">
                <a16:creationId xmlns:a16="http://schemas.microsoft.com/office/drawing/2014/main" id="{FE1107D6-B5B5-436D-B51D-3FDC14D4DAE6}"/>
              </a:ext>
            </a:extLst>
          </p:cNvPr>
          <p:cNvSpPr>
            <a:spLocks noGrp="1"/>
          </p:cNvSpPr>
          <p:nvPr>
            <p:ph type="ftr" sz="quarter" idx="16"/>
          </p:nvPr>
        </p:nvSpPr>
        <p:spPr>
          <a:xfrm>
            <a:off x="7256341" y="5938791"/>
            <a:ext cx="4114800" cy="349200"/>
          </a:xfrm>
          <a:prstGeom prst="rect">
            <a:avLst/>
          </a:prstGeom>
        </p:spPr>
        <p:txBody>
          <a:bodyPr>
            <a:noAutofit/>
          </a:bodyPr>
          <a:lstStyle>
            <a:lvl1pPr algn="r">
              <a:defRPr b="0">
                <a:solidFill>
                  <a:schemeClr val="bg1"/>
                </a:solidFill>
              </a:defRPr>
            </a:lvl1pPr>
          </a:lstStyle>
          <a:p>
            <a:endParaRPr lang="en-GB"/>
          </a:p>
        </p:txBody>
      </p:sp>
      <p:pic>
        <p:nvPicPr>
          <p:cNvPr id="15" name="Picture 14">
            <a:extLst>
              <a:ext uri="{FF2B5EF4-FFF2-40B4-BE49-F238E27FC236}">
                <a16:creationId xmlns:a16="http://schemas.microsoft.com/office/drawing/2014/main" id="{035AC1CA-FAE1-1D49-975B-D360AA505B4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7367" y="5302174"/>
            <a:ext cx="2569493" cy="1985517"/>
          </a:xfrm>
          <a:prstGeom prst="rect">
            <a:avLst/>
          </a:prstGeom>
        </p:spPr>
      </p:pic>
      <p:sp>
        <p:nvSpPr>
          <p:cNvPr id="11" name="Content Placeholder 2">
            <a:extLst>
              <a:ext uri="{FF2B5EF4-FFF2-40B4-BE49-F238E27FC236}">
                <a16:creationId xmlns:a16="http://schemas.microsoft.com/office/drawing/2014/main" id="{1F983DF8-BF63-4A31-A0C8-42D75391CC19}"/>
              </a:ext>
            </a:extLst>
          </p:cNvPr>
          <p:cNvSpPr>
            <a:spLocks noGrp="1"/>
          </p:cNvSpPr>
          <p:nvPr>
            <p:ph idx="1"/>
          </p:nvPr>
        </p:nvSpPr>
        <p:spPr>
          <a:xfrm>
            <a:off x="394853" y="1819924"/>
            <a:ext cx="10515599" cy="3228326"/>
          </a:xfrm>
        </p:spPr>
        <p:txBody>
          <a:bodyPr>
            <a:noAutofit/>
          </a:bodyPr>
          <a:lstStyle>
            <a:lvl3pPr>
              <a:defRPr sz="1800"/>
            </a:lvl3pPr>
            <a:lvl4pPr>
              <a:defRPr sz="1800"/>
            </a:lvl4pPr>
            <a:lvl5pP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Text Placeholder 8">
            <a:extLst>
              <a:ext uri="{FF2B5EF4-FFF2-40B4-BE49-F238E27FC236}">
                <a16:creationId xmlns:a16="http://schemas.microsoft.com/office/drawing/2014/main" id="{11AACBAD-F6F7-46CD-8B27-A1B9F574C8CB}"/>
              </a:ext>
            </a:extLst>
          </p:cNvPr>
          <p:cNvSpPr>
            <a:spLocks noGrp="1"/>
          </p:cNvSpPr>
          <p:nvPr>
            <p:ph type="body" sz="quarter" idx="10" hasCustomPrompt="1"/>
          </p:nvPr>
        </p:nvSpPr>
        <p:spPr>
          <a:xfrm>
            <a:off x="395288" y="911225"/>
            <a:ext cx="10515600" cy="542925"/>
          </a:xfrm>
        </p:spPr>
        <p:txBody>
          <a:bodyPr>
            <a:noAutofit/>
          </a:bodyPr>
          <a:lstStyle>
            <a:lvl1pPr marL="0" indent="0">
              <a:buNone/>
              <a:defRPr sz="2000" spc="0"/>
            </a:lvl1pPr>
          </a:lstStyle>
          <a:p>
            <a:pPr lvl="0"/>
            <a:r>
              <a:rPr lang="en-US"/>
              <a:t>Click to edit slide sub title</a:t>
            </a:r>
            <a:endParaRPr lang="en-GB"/>
          </a:p>
        </p:txBody>
      </p:sp>
      <p:sp>
        <p:nvSpPr>
          <p:cNvPr id="14" name="Title 1">
            <a:extLst>
              <a:ext uri="{FF2B5EF4-FFF2-40B4-BE49-F238E27FC236}">
                <a16:creationId xmlns:a16="http://schemas.microsoft.com/office/drawing/2014/main" id="{B0DFE22D-749B-45F6-9DD0-632157956046}"/>
              </a:ext>
            </a:extLst>
          </p:cNvPr>
          <p:cNvSpPr>
            <a:spLocks noGrp="1"/>
          </p:cNvSpPr>
          <p:nvPr>
            <p:ph type="title"/>
          </p:nvPr>
        </p:nvSpPr>
        <p:spPr>
          <a:xfrm>
            <a:off x="394854" y="330199"/>
            <a:ext cx="10515600" cy="903318"/>
          </a:xfrm>
          <a:prstGeom prst="rect">
            <a:avLst/>
          </a:prstGeom>
        </p:spPr>
        <p:txBody>
          <a:bodyPr anchor="t">
            <a:noAutofit/>
          </a:bodyPr>
          <a:lstStyle/>
          <a:p>
            <a:r>
              <a:rPr lang="en-GB"/>
              <a:t>Click to edit Master title style</a:t>
            </a:r>
          </a:p>
        </p:txBody>
      </p:sp>
    </p:spTree>
    <p:extLst>
      <p:ext uri="{BB962C8B-B14F-4D97-AF65-F5344CB8AC3E}">
        <p14:creationId xmlns:p14="http://schemas.microsoft.com/office/powerpoint/2010/main" val="1201675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 white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28071-0B0E-4475-9207-9FFACCAB2628}"/>
              </a:ext>
            </a:extLst>
          </p:cNvPr>
          <p:cNvSpPr>
            <a:spLocks noGrp="1"/>
          </p:cNvSpPr>
          <p:nvPr>
            <p:ph type="title"/>
          </p:nvPr>
        </p:nvSpPr>
        <p:spPr>
          <a:xfrm>
            <a:off x="394854" y="330199"/>
            <a:ext cx="10515600" cy="903318"/>
          </a:xfrm>
          <a:prstGeom prst="rect">
            <a:avLst/>
          </a:prstGeom>
        </p:spPr>
        <p:txBody>
          <a:bodyPr anchor="t">
            <a:noAutofit/>
          </a:bodyPr>
          <a:lstStyle/>
          <a:p>
            <a:r>
              <a:rPr lang="en-GB"/>
              <a:t>Click to edit Master title style</a:t>
            </a:r>
          </a:p>
        </p:txBody>
      </p:sp>
      <p:pic>
        <p:nvPicPr>
          <p:cNvPr id="9" name="Picture 8" descr="A picture containing flower, bird&#10;&#10;Description automatically generated">
            <a:extLst>
              <a:ext uri="{FF2B5EF4-FFF2-40B4-BE49-F238E27FC236}">
                <a16:creationId xmlns:a16="http://schemas.microsoft.com/office/drawing/2014/main" id="{6978F359-A492-42F3-8FE7-F590E118979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54756" y="5383986"/>
            <a:ext cx="3924768" cy="2207682"/>
          </a:xfrm>
          <a:prstGeom prst="rect">
            <a:avLst/>
          </a:prstGeom>
        </p:spPr>
      </p:pic>
      <p:sp>
        <p:nvSpPr>
          <p:cNvPr id="10" name="Slide Number Placeholder 16">
            <a:extLst>
              <a:ext uri="{FF2B5EF4-FFF2-40B4-BE49-F238E27FC236}">
                <a16:creationId xmlns:a16="http://schemas.microsoft.com/office/drawing/2014/main" id="{A3C80137-4776-4825-8B19-F3F1CC33355E}"/>
              </a:ext>
            </a:extLst>
          </p:cNvPr>
          <p:cNvSpPr>
            <a:spLocks noGrp="1"/>
          </p:cNvSpPr>
          <p:nvPr>
            <p:ph type="sldNum" sz="quarter" idx="14"/>
          </p:nvPr>
        </p:nvSpPr>
        <p:spPr>
          <a:xfrm>
            <a:off x="11196084" y="5929808"/>
            <a:ext cx="530834" cy="365125"/>
          </a:xfrm>
          <a:prstGeom prst="rect">
            <a:avLst/>
          </a:prstGeom>
        </p:spPr>
        <p:txBody>
          <a:bodyPr>
            <a:noAutofit/>
          </a:bodyPr>
          <a:lstStyle>
            <a:lvl1pPr>
              <a:defRPr b="0">
                <a:solidFill>
                  <a:schemeClr val="tx1">
                    <a:lumMod val="50000"/>
                    <a:lumOff val="50000"/>
                  </a:schemeClr>
                </a:solidFill>
              </a:defRPr>
            </a:lvl1pPr>
          </a:lstStyle>
          <a:p>
            <a:pPr algn="r"/>
            <a:r>
              <a:rPr lang="en-GB"/>
              <a:t>|  </a:t>
            </a:r>
            <a:fld id="{B6E27B79-DBB4-40FA-846F-632D94808D32}" type="slidenum">
              <a:rPr lang="en-GB" smtClean="0"/>
              <a:pPr algn="r"/>
              <a:t>‹#›</a:t>
            </a:fld>
            <a:endParaRPr lang="en-GB"/>
          </a:p>
        </p:txBody>
      </p:sp>
      <p:sp>
        <p:nvSpPr>
          <p:cNvPr id="13" name="Footer Placeholder 4">
            <a:extLst>
              <a:ext uri="{FF2B5EF4-FFF2-40B4-BE49-F238E27FC236}">
                <a16:creationId xmlns:a16="http://schemas.microsoft.com/office/drawing/2014/main" id="{FE1107D6-B5B5-436D-B51D-3FDC14D4DAE6}"/>
              </a:ext>
            </a:extLst>
          </p:cNvPr>
          <p:cNvSpPr>
            <a:spLocks noGrp="1"/>
          </p:cNvSpPr>
          <p:nvPr>
            <p:ph type="ftr" sz="quarter" idx="16"/>
          </p:nvPr>
        </p:nvSpPr>
        <p:spPr>
          <a:xfrm>
            <a:off x="7256341" y="5938791"/>
            <a:ext cx="4114800" cy="349200"/>
          </a:xfrm>
          <a:prstGeom prst="rect">
            <a:avLst/>
          </a:prstGeom>
        </p:spPr>
        <p:txBody>
          <a:bodyPr>
            <a:noAutofit/>
          </a:bodyPr>
          <a:lstStyle>
            <a:lvl1pPr algn="r">
              <a:defRPr b="0">
                <a:solidFill>
                  <a:schemeClr val="tx1">
                    <a:lumMod val="50000"/>
                    <a:lumOff val="50000"/>
                  </a:schemeClr>
                </a:solidFill>
              </a:defRPr>
            </a:lvl1pPr>
          </a:lstStyle>
          <a:p>
            <a:endParaRPr lang="en-GB"/>
          </a:p>
        </p:txBody>
      </p:sp>
      <p:pic>
        <p:nvPicPr>
          <p:cNvPr id="8" name="Picture 7">
            <a:extLst>
              <a:ext uri="{FF2B5EF4-FFF2-40B4-BE49-F238E27FC236}">
                <a16:creationId xmlns:a16="http://schemas.microsoft.com/office/drawing/2014/main" id="{B77E1C53-1D92-418F-9CA5-0E6739032F0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65082" y="5833557"/>
            <a:ext cx="1894064" cy="903322"/>
          </a:xfrm>
          <a:prstGeom prst="rect">
            <a:avLst/>
          </a:prstGeom>
        </p:spPr>
      </p:pic>
    </p:spTree>
    <p:extLst>
      <p:ext uri="{BB962C8B-B14F-4D97-AF65-F5344CB8AC3E}">
        <p14:creationId xmlns:p14="http://schemas.microsoft.com/office/powerpoint/2010/main" val="8104371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 navy foot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AEF3938-512D-41DF-9015-6BFCA9392096}"/>
              </a:ext>
            </a:extLst>
          </p:cNvPr>
          <p:cNvSpPr/>
          <p:nvPr userDrawn="1"/>
        </p:nvSpPr>
        <p:spPr>
          <a:xfrm>
            <a:off x="1" y="5708073"/>
            <a:ext cx="12192000" cy="114992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2" name="Title 1">
            <a:extLst>
              <a:ext uri="{FF2B5EF4-FFF2-40B4-BE49-F238E27FC236}">
                <a16:creationId xmlns:a16="http://schemas.microsoft.com/office/drawing/2014/main" id="{7DB28071-0B0E-4475-9207-9FFACCAB2628}"/>
              </a:ext>
            </a:extLst>
          </p:cNvPr>
          <p:cNvSpPr>
            <a:spLocks noGrp="1"/>
          </p:cNvSpPr>
          <p:nvPr>
            <p:ph type="title"/>
          </p:nvPr>
        </p:nvSpPr>
        <p:spPr>
          <a:xfrm>
            <a:off x="394854" y="330199"/>
            <a:ext cx="10515600" cy="903318"/>
          </a:xfrm>
          <a:prstGeom prst="rect">
            <a:avLst/>
          </a:prstGeom>
        </p:spPr>
        <p:txBody>
          <a:bodyPr anchor="t">
            <a:noAutofit/>
          </a:bodyPr>
          <a:lstStyle/>
          <a:p>
            <a:r>
              <a:rPr lang="en-GB"/>
              <a:t>Click to edit Master title style</a:t>
            </a:r>
          </a:p>
        </p:txBody>
      </p:sp>
      <p:pic>
        <p:nvPicPr>
          <p:cNvPr id="9" name="Picture 8">
            <a:extLst>
              <a:ext uri="{FF2B5EF4-FFF2-40B4-BE49-F238E27FC236}">
                <a16:creationId xmlns:a16="http://schemas.microsoft.com/office/drawing/2014/main" id="{6978F359-A492-42F3-8FE7-F590E118979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354947" y="5383986"/>
            <a:ext cx="3924386" cy="2207682"/>
          </a:xfrm>
          <a:prstGeom prst="rect">
            <a:avLst/>
          </a:prstGeom>
        </p:spPr>
      </p:pic>
      <p:sp>
        <p:nvSpPr>
          <p:cNvPr id="10" name="Slide Number Placeholder 16">
            <a:extLst>
              <a:ext uri="{FF2B5EF4-FFF2-40B4-BE49-F238E27FC236}">
                <a16:creationId xmlns:a16="http://schemas.microsoft.com/office/drawing/2014/main" id="{A3C80137-4776-4825-8B19-F3F1CC33355E}"/>
              </a:ext>
            </a:extLst>
          </p:cNvPr>
          <p:cNvSpPr>
            <a:spLocks noGrp="1"/>
          </p:cNvSpPr>
          <p:nvPr>
            <p:ph type="sldNum" sz="quarter" idx="14"/>
          </p:nvPr>
        </p:nvSpPr>
        <p:spPr>
          <a:xfrm>
            <a:off x="11196084" y="5929808"/>
            <a:ext cx="530834" cy="365125"/>
          </a:xfrm>
          <a:prstGeom prst="rect">
            <a:avLst/>
          </a:prstGeom>
        </p:spPr>
        <p:txBody>
          <a:bodyPr>
            <a:noAutofit/>
          </a:bodyPr>
          <a:lstStyle>
            <a:lvl1pPr>
              <a:defRPr b="0">
                <a:solidFill>
                  <a:schemeClr val="bg1"/>
                </a:solidFill>
              </a:defRPr>
            </a:lvl1pPr>
          </a:lstStyle>
          <a:p>
            <a:pPr algn="r"/>
            <a:r>
              <a:rPr lang="en-GB"/>
              <a:t>|  </a:t>
            </a:r>
            <a:fld id="{B6E27B79-DBB4-40FA-846F-632D94808D32}" type="slidenum">
              <a:rPr lang="en-GB" smtClean="0"/>
              <a:pPr algn="r"/>
              <a:t>‹#›</a:t>
            </a:fld>
            <a:endParaRPr lang="en-GB"/>
          </a:p>
        </p:txBody>
      </p:sp>
      <p:sp>
        <p:nvSpPr>
          <p:cNvPr id="13" name="Footer Placeholder 4">
            <a:extLst>
              <a:ext uri="{FF2B5EF4-FFF2-40B4-BE49-F238E27FC236}">
                <a16:creationId xmlns:a16="http://schemas.microsoft.com/office/drawing/2014/main" id="{FE1107D6-B5B5-436D-B51D-3FDC14D4DAE6}"/>
              </a:ext>
            </a:extLst>
          </p:cNvPr>
          <p:cNvSpPr>
            <a:spLocks noGrp="1"/>
          </p:cNvSpPr>
          <p:nvPr>
            <p:ph type="ftr" sz="quarter" idx="16"/>
          </p:nvPr>
        </p:nvSpPr>
        <p:spPr>
          <a:xfrm>
            <a:off x="7256341" y="5938791"/>
            <a:ext cx="4114800" cy="349200"/>
          </a:xfrm>
          <a:prstGeom prst="rect">
            <a:avLst/>
          </a:prstGeom>
        </p:spPr>
        <p:txBody>
          <a:bodyPr>
            <a:noAutofit/>
          </a:bodyPr>
          <a:lstStyle>
            <a:lvl1pPr algn="r">
              <a:defRPr b="0">
                <a:solidFill>
                  <a:schemeClr val="bg1"/>
                </a:solidFill>
              </a:defRPr>
            </a:lvl1pPr>
          </a:lstStyle>
          <a:p>
            <a:endParaRPr lang="en-GB"/>
          </a:p>
        </p:txBody>
      </p:sp>
      <p:pic>
        <p:nvPicPr>
          <p:cNvPr id="8" name="Picture 7">
            <a:extLst>
              <a:ext uri="{FF2B5EF4-FFF2-40B4-BE49-F238E27FC236}">
                <a16:creationId xmlns:a16="http://schemas.microsoft.com/office/drawing/2014/main" id="{B77E1C53-1D92-418F-9CA5-0E6739032F0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65083" y="5833557"/>
            <a:ext cx="1894062" cy="903322"/>
          </a:xfrm>
          <a:prstGeom prst="rect">
            <a:avLst/>
          </a:prstGeom>
        </p:spPr>
      </p:pic>
    </p:spTree>
    <p:extLst>
      <p:ext uri="{BB962C8B-B14F-4D97-AF65-F5344CB8AC3E}">
        <p14:creationId xmlns:p14="http://schemas.microsoft.com/office/powerpoint/2010/main" val="1917230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 navy">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AEF3938-512D-41DF-9015-6BFCA9392096}"/>
              </a:ext>
            </a:extLst>
          </p:cNvPr>
          <p:cNvSpPr/>
          <p:nvPr userDrawn="1"/>
        </p:nvSpPr>
        <p:spPr>
          <a:xfrm>
            <a:off x="1" y="5708073"/>
            <a:ext cx="12192000" cy="11499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2" name="Title 1">
            <a:extLst>
              <a:ext uri="{FF2B5EF4-FFF2-40B4-BE49-F238E27FC236}">
                <a16:creationId xmlns:a16="http://schemas.microsoft.com/office/drawing/2014/main" id="{7DB28071-0B0E-4475-9207-9FFACCAB2628}"/>
              </a:ext>
            </a:extLst>
          </p:cNvPr>
          <p:cNvSpPr>
            <a:spLocks noGrp="1"/>
          </p:cNvSpPr>
          <p:nvPr>
            <p:ph type="title"/>
          </p:nvPr>
        </p:nvSpPr>
        <p:spPr>
          <a:xfrm>
            <a:off x="394854" y="330199"/>
            <a:ext cx="10515600" cy="903318"/>
          </a:xfrm>
          <a:prstGeom prst="rect">
            <a:avLst/>
          </a:prstGeom>
        </p:spPr>
        <p:txBody>
          <a:bodyPr anchor="t">
            <a:noAutofit/>
          </a:bodyPr>
          <a:lstStyle>
            <a:lvl1pPr>
              <a:defRPr>
                <a:solidFill>
                  <a:schemeClr val="tx1"/>
                </a:solidFill>
              </a:defRPr>
            </a:lvl1pPr>
          </a:lstStyle>
          <a:p>
            <a:r>
              <a:rPr lang="en-GB"/>
              <a:t>Click to edit Master title style</a:t>
            </a:r>
          </a:p>
        </p:txBody>
      </p:sp>
      <p:pic>
        <p:nvPicPr>
          <p:cNvPr id="9" name="Picture 8">
            <a:extLst>
              <a:ext uri="{FF2B5EF4-FFF2-40B4-BE49-F238E27FC236}">
                <a16:creationId xmlns:a16="http://schemas.microsoft.com/office/drawing/2014/main" id="{6978F359-A492-42F3-8FE7-F590E118979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354947" y="5383986"/>
            <a:ext cx="3924386" cy="2207682"/>
          </a:xfrm>
          <a:prstGeom prst="rect">
            <a:avLst/>
          </a:prstGeom>
        </p:spPr>
      </p:pic>
      <p:sp>
        <p:nvSpPr>
          <p:cNvPr id="10" name="Slide Number Placeholder 16">
            <a:extLst>
              <a:ext uri="{FF2B5EF4-FFF2-40B4-BE49-F238E27FC236}">
                <a16:creationId xmlns:a16="http://schemas.microsoft.com/office/drawing/2014/main" id="{A3C80137-4776-4825-8B19-F3F1CC33355E}"/>
              </a:ext>
            </a:extLst>
          </p:cNvPr>
          <p:cNvSpPr>
            <a:spLocks noGrp="1"/>
          </p:cNvSpPr>
          <p:nvPr>
            <p:ph type="sldNum" sz="quarter" idx="14"/>
          </p:nvPr>
        </p:nvSpPr>
        <p:spPr>
          <a:xfrm>
            <a:off x="11196084" y="5929808"/>
            <a:ext cx="530834" cy="365125"/>
          </a:xfrm>
          <a:prstGeom prst="rect">
            <a:avLst/>
          </a:prstGeom>
        </p:spPr>
        <p:txBody>
          <a:bodyPr>
            <a:noAutofit/>
          </a:bodyPr>
          <a:lstStyle>
            <a:lvl1pPr>
              <a:defRPr b="0">
                <a:solidFill>
                  <a:schemeClr val="tx1"/>
                </a:solidFill>
              </a:defRPr>
            </a:lvl1pPr>
          </a:lstStyle>
          <a:p>
            <a:pPr algn="r"/>
            <a:r>
              <a:rPr lang="en-GB"/>
              <a:t>|  </a:t>
            </a:r>
            <a:fld id="{B6E27B79-DBB4-40FA-846F-632D94808D32}" type="slidenum">
              <a:rPr lang="en-GB" smtClean="0"/>
              <a:pPr algn="r"/>
              <a:t>‹#›</a:t>
            </a:fld>
            <a:endParaRPr lang="en-GB"/>
          </a:p>
        </p:txBody>
      </p:sp>
      <p:sp>
        <p:nvSpPr>
          <p:cNvPr id="13" name="Footer Placeholder 4">
            <a:extLst>
              <a:ext uri="{FF2B5EF4-FFF2-40B4-BE49-F238E27FC236}">
                <a16:creationId xmlns:a16="http://schemas.microsoft.com/office/drawing/2014/main" id="{FE1107D6-B5B5-436D-B51D-3FDC14D4DAE6}"/>
              </a:ext>
            </a:extLst>
          </p:cNvPr>
          <p:cNvSpPr>
            <a:spLocks noGrp="1"/>
          </p:cNvSpPr>
          <p:nvPr>
            <p:ph type="ftr" sz="quarter" idx="16"/>
          </p:nvPr>
        </p:nvSpPr>
        <p:spPr>
          <a:xfrm>
            <a:off x="7256341" y="5938791"/>
            <a:ext cx="4114800" cy="349200"/>
          </a:xfrm>
          <a:prstGeom prst="rect">
            <a:avLst/>
          </a:prstGeom>
        </p:spPr>
        <p:txBody>
          <a:bodyPr>
            <a:noAutofit/>
          </a:bodyPr>
          <a:lstStyle>
            <a:lvl1pPr algn="r">
              <a:defRPr b="0">
                <a:solidFill>
                  <a:schemeClr val="tx1"/>
                </a:solidFill>
              </a:defRPr>
            </a:lvl1pPr>
          </a:lstStyle>
          <a:p>
            <a:endParaRPr lang="en-GB"/>
          </a:p>
        </p:txBody>
      </p:sp>
      <p:pic>
        <p:nvPicPr>
          <p:cNvPr id="8" name="Picture 7">
            <a:extLst>
              <a:ext uri="{FF2B5EF4-FFF2-40B4-BE49-F238E27FC236}">
                <a16:creationId xmlns:a16="http://schemas.microsoft.com/office/drawing/2014/main" id="{B77E1C53-1D92-418F-9CA5-0E6739032F0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65083" y="5833557"/>
            <a:ext cx="1894062" cy="903322"/>
          </a:xfrm>
          <a:prstGeom prst="rect">
            <a:avLst/>
          </a:prstGeom>
        </p:spPr>
      </p:pic>
    </p:spTree>
    <p:extLst>
      <p:ext uri="{BB962C8B-B14F-4D97-AF65-F5344CB8AC3E}">
        <p14:creationId xmlns:p14="http://schemas.microsoft.com/office/powerpoint/2010/main" val="4093691531"/>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10" Type="http://schemas.openxmlformats.org/officeDocument/2006/relationships/theme" Target="../theme/theme3.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A5AC54-C67F-4014-8268-1C97B8CA868E}"/>
              </a:ext>
            </a:extLst>
          </p:cNvPr>
          <p:cNvSpPr>
            <a:spLocks noGrp="1"/>
          </p:cNvSpPr>
          <p:nvPr>
            <p:ph type="title"/>
          </p:nvPr>
        </p:nvSpPr>
        <p:spPr>
          <a:xfrm>
            <a:off x="394854" y="330199"/>
            <a:ext cx="10515600" cy="829662"/>
          </a:xfrm>
          <a:prstGeom prst="rect">
            <a:avLst/>
          </a:prstGeom>
        </p:spPr>
        <p:txBody>
          <a:bodyPr vert="horz" lIns="91440" tIns="45720" rIns="91440" bIns="45720" rtlCol="0" anchor="t">
            <a:noAutofit/>
          </a:bodyPr>
          <a:lstStyle/>
          <a:p>
            <a:r>
              <a:rPr lang="en-US"/>
              <a:t>Click to edit heading 2</a:t>
            </a:r>
            <a:endParaRPr lang="en-GB"/>
          </a:p>
        </p:txBody>
      </p:sp>
      <p:sp>
        <p:nvSpPr>
          <p:cNvPr id="3" name="Text Placeholder 2">
            <a:extLst>
              <a:ext uri="{FF2B5EF4-FFF2-40B4-BE49-F238E27FC236}">
                <a16:creationId xmlns:a16="http://schemas.microsoft.com/office/drawing/2014/main" id="{783CD34E-A71F-429F-A8C5-6B8E9A3B0B08}"/>
              </a:ext>
            </a:extLst>
          </p:cNvPr>
          <p:cNvSpPr>
            <a:spLocks noGrp="1"/>
          </p:cNvSpPr>
          <p:nvPr>
            <p:ph type="body" idx="1"/>
          </p:nvPr>
        </p:nvSpPr>
        <p:spPr>
          <a:xfrm>
            <a:off x="394854" y="1161833"/>
            <a:ext cx="10515600" cy="3980152"/>
          </a:xfrm>
          <a:prstGeom prst="rect">
            <a:avLst/>
          </a:prstGeom>
        </p:spPr>
        <p:txBody>
          <a:bodyPr vert="horz" lIns="91440" tIns="45720" rIns="91440" bIns="45720" rtlCol="0">
            <a:noAutofit/>
          </a:bodyPr>
          <a:lstStyle/>
          <a:p>
            <a:pPr lvl="0"/>
            <a:r>
              <a:rPr lang="en-US"/>
              <a:t>Heading 3</a:t>
            </a:r>
          </a:p>
          <a:p>
            <a:pPr lvl="1"/>
            <a:r>
              <a:rPr lang="en-US"/>
              <a:t>Heading 4</a:t>
            </a:r>
          </a:p>
          <a:p>
            <a:pPr lvl="2"/>
            <a:r>
              <a:rPr lang="en-US"/>
              <a:t>Heading 5</a:t>
            </a:r>
          </a:p>
          <a:p>
            <a:pPr lvl="3"/>
            <a:r>
              <a:rPr lang="en-US"/>
              <a:t>Body</a:t>
            </a:r>
          </a:p>
          <a:p>
            <a:pPr lvl="4"/>
            <a:r>
              <a:rPr lang="en-US"/>
              <a:t>Caption</a:t>
            </a:r>
            <a:endParaRPr lang="en-GB"/>
          </a:p>
        </p:txBody>
      </p:sp>
      <p:sp>
        <p:nvSpPr>
          <p:cNvPr id="13" name="Slide Number Placeholder 16">
            <a:extLst>
              <a:ext uri="{FF2B5EF4-FFF2-40B4-BE49-F238E27FC236}">
                <a16:creationId xmlns:a16="http://schemas.microsoft.com/office/drawing/2014/main" id="{DE4C1227-D2FE-47A0-9A9D-C504B4DB3C07}"/>
              </a:ext>
            </a:extLst>
          </p:cNvPr>
          <p:cNvSpPr>
            <a:spLocks noGrp="1"/>
          </p:cNvSpPr>
          <p:nvPr>
            <p:ph type="sldNum" sz="quarter" idx="4"/>
          </p:nvPr>
        </p:nvSpPr>
        <p:spPr>
          <a:xfrm>
            <a:off x="11196084" y="5929808"/>
            <a:ext cx="530834" cy="365125"/>
          </a:xfrm>
          <a:prstGeom prst="rect">
            <a:avLst/>
          </a:prstGeom>
        </p:spPr>
        <p:txBody>
          <a:bodyPr>
            <a:noAutofit/>
          </a:bodyPr>
          <a:lstStyle>
            <a:lvl1pPr>
              <a:defRPr sz="1200" b="0">
                <a:solidFill>
                  <a:schemeClr val="tx1">
                    <a:lumMod val="50000"/>
                    <a:lumOff val="50000"/>
                  </a:schemeClr>
                </a:solidFill>
              </a:defRPr>
            </a:lvl1pPr>
          </a:lstStyle>
          <a:p>
            <a:r>
              <a:rPr lang="en-GB"/>
              <a:t>|  </a:t>
            </a:r>
            <a:fld id="{B6E27B79-DBB4-40FA-846F-632D94808D32}" type="slidenum">
              <a:rPr lang="en-GB" smtClean="0"/>
              <a:pPr/>
              <a:t>‹#›</a:t>
            </a:fld>
            <a:endParaRPr lang="en-GB"/>
          </a:p>
        </p:txBody>
      </p:sp>
      <p:sp>
        <p:nvSpPr>
          <p:cNvPr id="14" name="Footer Placeholder 4">
            <a:extLst>
              <a:ext uri="{FF2B5EF4-FFF2-40B4-BE49-F238E27FC236}">
                <a16:creationId xmlns:a16="http://schemas.microsoft.com/office/drawing/2014/main" id="{21D0250F-265E-4AAC-B6CF-3A5636F9A30B}"/>
              </a:ext>
            </a:extLst>
          </p:cNvPr>
          <p:cNvSpPr>
            <a:spLocks noGrp="1"/>
          </p:cNvSpPr>
          <p:nvPr>
            <p:ph type="ftr" sz="quarter" idx="3"/>
          </p:nvPr>
        </p:nvSpPr>
        <p:spPr>
          <a:xfrm>
            <a:off x="7229043" y="5943761"/>
            <a:ext cx="4114800" cy="349200"/>
          </a:xfrm>
          <a:prstGeom prst="rect">
            <a:avLst/>
          </a:prstGeom>
        </p:spPr>
        <p:txBody>
          <a:bodyPr>
            <a:noAutofit/>
          </a:bodyPr>
          <a:lstStyle>
            <a:lvl1pPr algn="r">
              <a:defRPr sz="1200" b="0">
                <a:solidFill>
                  <a:schemeClr val="tx1">
                    <a:lumMod val="50000"/>
                    <a:lumOff val="50000"/>
                  </a:schemeClr>
                </a:solidFill>
              </a:defRPr>
            </a:lvl1pPr>
          </a:lstStyle>
          <a:p>
            <a:endParaRPr lang="en-GB"/>
          </a:p>
        </p:txBody>
      </p:sp>
    </p:spTree>
    <p:extLst>
      <p:ext uri="{BB962C8B-B14F-4D97-AF65-F5344CB8AC3E}">
        <p14:creationId xmlns:p14="http://schemas.microsoft.com/office/powerpoint/2010/main" val="2056903594"/>
      </p:ext>
    </p:extLst>
  </p:cSld>
  <p:clrMap bg1="lt1" tx1="dk1" bg2="lt2" tx2="dk2" accent1="accent1" accent2="accent2" accent3="accent3" accent4="accent4" accent5="accent5" accent6="accent6" hlink="hlink" folHlink="folHlink"/>
  <p:sldLayoutIdLst>
    <p:sldLayoutId id="2147483724" r:id="rId1"/>
    <p:sldLayoutId id="2147483723" r:id="rId2"/>
    <p:sldLayoutId id="2147483694" r:id="rId3"/>
    <p:sldLayoutId id="2147483725" r:id="rId4"/>
    <p:sldLayoutId id="2147483661" r:id="rId5"/>
    <p:sldLayoutId id="2147483698" r:id="rId6"/>
    <p:sldLayoutId id="2147483654" r:id="rId7"/>
    <p:sldLayoutId id="2147483696" r:id="rId8"/>
    <p:sldLayoutId id="2147483709" r:id="rId9"/>
    <p:sldLayoutId id="2147483700" r:id="rId10"/>
    <p:sldLayoutId id="2147483710" r:id="rId11"/>
    <p:sldLayoutId id="2147483701" r:id="rId12"/>
    <p:sldLayoutId id="2147483702" r:id="rId13"/>
    <p:sldLayoutId id="2147483713" r:id="rId14"/>
    <p:sldLayoutId id="2147483699" r:id="rId15"/>
    <p:sldLayoutId id="2147483712" r:id="rId16"/>
    <p:sldLayoutId id="2147483692" r:id="rId17"/>
    <p:sldLayoutId id="2147483662" r:id="rId18"/>
    <p:sldLayoutId id="2147483718" r:id="rId19"/>
    <p:sldLayoutId id="2147483693" r:id="rId20"/>
    <p:sldLayoutId id="2147483663" r:id="rId21"/>
    <p:sldLayoutId id="2147483695" r:id="rId22"/>
    <p:sldLayoutId id="2147483697" r:id="rId23"/>
  </p:sldLayoutIdLst>
  <p:hf hdr="0" dt="0"/>
  <p:txStyles>
    <p:titleStyle>
      <a:lvl1pPr algn="l" defTabSz="914400" rtl="0" eaLnBrk="1" latinLnBrk="0" hangingPunct="1">
        <a:lnSpc>
          <a:spcPct val="90000"/>
        </a:lnSpc>
        <a:spcBef>
          <a:spcPct val="0"/>
        </a:spcBef>
        <a:buNone/>
        <a:defRPr sz="3600" b="1" kern="1200" spc="-15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500"/>
        </a:spcBef>
        <a:buFont typeface="Arial" panose="020B0604020202020204" pitchFamily="34" charset="0"/>
        <a:buChar char="•"/>
        <a:defRPr sz="2400" b="1" kern="1200" spc="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1" kern="1200" spc="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1" kern="1200" spc="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spc="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spc="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CB10602F-1349-4A2C-A9AC-42F84A449843}"/>
              </a:ext>
            </a:extLst>
          </p:cNvPr>
          <p:cNvSpPr>
            <a:spLocks noGrp="1"/>
          </p:cNvSpPr>
          <p:nvPr>
            <p:ph type="title"/>
          </p:nvPr>
        </p:nvSpPr>
        <p:spPr>
          <a:xfrm>
            <a:off x="394854" y="330199"/>
            <a:ext cx="10515600" cy="829662"/>
          </a:xfrm>
          <a:prstGeom prst="rect">
            <a:avLst/>
          </a:prstGeom>
        </p:spPr>
        <p:txBody>
          <a:bodyPr vert="horz" lIns="91440" tIns="45720" rIns="91440" bIns="45720" rtlCol="0" anchor="t">
            <a:noAutofit/>
          </a:bodyPr>
          <a:lstStyle/>
          <a:p>
            <a:r>
              <a:rPr lang="en-US"/>
              <a:t>Click to edit heading 2</a:t>
            </a:r>
            <a:endParaRPr lang="en-GB"/>
          </a:p>
        </p:txBody>
      </p:sp>
      <p:sp>
        <p:nvSpPr>
          <p:cNvPr id="10" name="Text Placeholder 2">
            <a:extLst>
              <a:ext uri="{FF2B5EF4-FFF2-40B4-BE49-F238E27FC236}">
                <a16:creationId xmlns:a16="http://schemas.microsoft.com/office/drawing/2014/main" id="{CD7B725E-A974-46AE-A452-7598C34C1101}"/>
              </a:ext>
            </a:extLst>
          </p:cNvPr>
          <p:cNvSpPr>
            <a:spLocks noGrp="1"/>
          </p:cNvSpPr>
          <p:nvPr>
            <p:ph type="body" idx="1"/>
          </p:nvPr>
        </p:nvSpPr>
        <p:spPr>
          <a:xfrm>
            <a:off x="394854" y="1161833"/>
            <a:ext cx="10515600" cy="3980152"/>
          </a:xfrm>
          <a:prstGeom prst="rect">
            <a:avLst/>
          </a:prstGeom>
        </p:spPr>
        <p:txBody>
          <a:bodyPr vert="horz" lIns="91440" tIns="45720" rIns="91440" bIns="45720" rtlCol="0">
            <a:noAutofit/>
          </a:bodyPr>
          <a:lstStyle/>
          <a:p>
            <a:pPr lvl="0"/>
            <a:r>
              <a:rPr lang="en-US"/>
              <a:t>Heading 3</a:t>
            </a:r>
          </a:p>
          <a:p>
            <a:pPr lvl="1"/>
            <a:r>
              <a:rPr lang="en-US"/>
              <a:t>Heading 4</a:t>
            </a:r>
          </a:p>
          <a:p>
            <a:pPr lvl="2"/>
            <a:r>
              <a:rPr lang="en-US"/>
              <a:t>Heading 5</a:t>
            </a:r>
          </a:p>
          <a:p>
            <a:pPr lvl="3"/>
            <a:r>
              <a:rPr lang="en-US"/>
              <a:t>Body</a:t>
            </a:r>
          </a:p>
          <a:p>
            <a:pPr lvl="4"/>
            <a:r>
              <a:rPr lang="en-US"/>
              <a:t>Caption</a:t>
            </a:r>
            <a:endParaRPr lang="en-GB"/>
          </a:p>
        </p:txBody>
      </p:sp>
      <p:sp>
        <p:nvSpPr>
          <p:cNvPr id="11" name="Slide Number Placeholder 16">
            <a:extLst>
              <a:ext uri="{FF2B5EF4-FFF2-40B4-BE49-F238E27FC236}">
                <a16:creationId xmlns:a16="http://schemas.microsoft.com/office/drawing/2014/main" id="{92172519-1D3A-439F-9451-9BA083940044}"/>
              </a:ext>
            </a:extLst>
          </p:cNvPr>
          <p:cNvSpPr>
            <a:spLocks noGrp="1"/>
          </p:cNvSpPr>
          <p:nvPr>
            <p:ph type="sldNum" sz="quarter" idx="4"/>
          </p:nvPr>
        </p:nvSpPr>
        <p:spPr>
          <a:xfrm>
            <a:off x="11196084" y="5929808"/>
            <a:ext cx="530834" cy="365125"/>
          </a:xfrm>
          <a:prstGeom prst="rect">
            <a:avLst/>
          </a:prstGeom>
        </p:spPr>
        <p:txBody>
          <a:bodyPr>
            <a:noAutofit/>
          </a:bodyPr>
          <a:lstStyle>
            <a:lvl1pPr>
              <a:defRPr sz="1200" b="0">
                <a:solidFill>
                  <a:schemeClr val="tx1">
                    <a:lumMod val="50000"/>
                    <a:lumOff val="50000"/>
                  </a:schemeClr>
                </a:solidFill>
              </a:defRPr>
            </a:lvl1pPr>
          </a:lstStyle>
          <a:p>
            <a:r>
              <a:rPr lang="en-GB"/>
              <a:t>|  </a:t>
            </a:r>
            <a:fld id="{B6E27B79-DBB4-40FA-846F-632D94808D32}" type="slidenum">
              <a:rPr lang="en-GB" smtClean="0"/>
              <a:pPr/>
              <a:t>‹#›</a:t>
            </a:fld>
            <a:endParaRPr lang="en-GB"/>
          </a:p>
        </p:txBody>
      </p:sp>
      <p:sp>
        <p:nvSpPr>
          <p:cNvPr id="12" name="Footer Placeholder 4">
            <a:extLst>
              <a:ext uri="{FF2B5EF4-FFF2-40B4-BE49-F238E27FC236}">
                <a16:creationId xmlns:a16="http://schemas.microsoft.com/office/drawing/2014/main" id="{DA32C994-5D0E-4FE2-A254-845A220E1BC0}"/>
              </a:ext>
            </a:extLst>
          </p:cNvPr>
          <p:cNvSpPr>
            <a:spLocks noGrp="1"/>
          </p:cNvSpPr>
          <p:nvPr>
            <p:ph type="ftr" sz="quarter" idx="3"/>
          </p:nvPr>
        </p:nvSpPr>
        <p:spPr>
          <a:xfrm>
            <a:off x="7229043" y="5943761"/>
            <a:ext cx="4114800" cy="349200"/>
          </a:xfrm>
          <a:prstGeom prst="rect">
            <a:avLst/>
          </a:prstGeom>
        </p:spPr>
        <p:txBody>
          <a:bodyPr>
            <a:noAutofit/>
          </a:bodyPr>
          <a:lstStyle>
            <a:lvl1pPr algn="r">
              <a:defRPr sz="1200" b="0">
                <a:solidFill>
                  <a:schemeClr val="tx1">
                    <a:lumMod val="50000"/>
                    <a:lumOff val="50000"/>
                  </a:schemeClr>
                </a:solidFill>
              </a:defRPr>
            </a:lvl1pPr>
          </a:lstStyle>
          <a:p>
            <a:endParaRPr lang="en-GB"/>
          </a:p>
        </p:txBody>
      </p:sp>
    </p:spTree>
    <p:extLst>
      <p:ext uri="{BB962C8B-B14F-4D97-AF65-F5344CB8AC3E}">
        <p14:creationId xmlns:p14="http://schemas.microsoft.com/office/powerpoint/2010/main" val="1859723912"/>
      </p:ext>
    </p:extLst>
  </p:cSld>
  <p:clrMap bg1="lt1" tx1="dk1" bg2="lt2" tx2="dk2" accent1="accent1" accent2="accent2" accent3="accent3" accent4="accent4" accent5="accent5" accent6="accent6" hlink="hlink" folHlink="folHlink"/>
  <p:sldLayoutIdLst>
    <p:sldLayoutId id="2147483734" r:id="rId1"/>
    <p:sldLayoutId id="2147483731" r:id="rId2"/>
    <p:sldLayoutId id="2147483732" r:id="rId3"/>
    <p:sldLayoutId id="2147483733" r:id="rId4"/>
    <p:sldLayoutId id="2147483706" r:id="rId5"/>
    <p:sldLayoutId id="2147483714" r:id="rId6"/>
    <p:sldLayoutId id="2147483707" r:id="rId7"/>
    <p:sldLayoutId id="2147483675" r:id="rId8"/>
  </p:sldLayoutIdLst>
  <p:hf hdr="0" dt="0"/>
  <p:txStyles>
    <p:titleStyle>
      <a:lvl1pPr algn="l" defTabSz="914400" rtl="0" eaLnBrk="1" latinLnBrk="0" hangingPunct="1">
        <a:lnSpc>
          <a:spcPct val="90000"/>
        </a:lnSpc>
        <a:spcBef>
          <a:spcPct val="0"/>
        </a:spcBef>
        <a:buNone/>
        <a:defRPr sz="3600" b="1" kern="1200" spc="-15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1" kern="1200" spc="-15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1"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31C67C3A-172B-481F-A918-6D262B169E65}"/>
              </a:ext>
            </a:extLst>
          </p:cNvPr>
          <p:cNvSpPr>
            <a:spLocks noGrp="1"/>
          </p:cNvSpPr>
          <p:nvPr>
            <p:ph type="title"/>
          </p:nvPr>
        </p:nvSpPr>
        <p:spPr>
          <a:xfrm>
            <a:off x="394854" y="330199"/>
            <a:ext cx="10515600" cy="829662"/>
          </a:xfrm>
          <a:prstGeom prst="rect">
            <a:avLst/>
          </a:prstGeom>
        </p:spPr>
        <p:txBody>
          <a:bodyPr vert="horz" lIns="91440" tIns="45720" rIns="91440" bIns="45720" rtlCol="0" anchor="t">
            <a:noAutofit/>
          </a:bodyPr>
          <a:lstStyle/>
          <a:p>
            <a:r>
              <a:rPr lang="en-US"/>
              <a:t>Click to edit heading 2</a:t>
            </a:r>
            <a:endParaRPr lang="en-GB"/>
          </a:p>
        </p:txBody>
      </p:sp>
      <p:sp>
        <p:nvSpPr>
          <p:cNvPr id="11" name="Text Placeholder 2">
            <a:extLst>
              <a:ext uri="{FF2B5EF4-FFF2-40B4-BE49-F238E27FC236}">
                <a16:creationId xmlns:a16="http://schemas.microsoft.com/office/drawing/2014/main" id="{B362FCAF-4CED-4F7A-AAFB-F2FE0BD63EBB}"/>
              </a:ext>
            </a:extLst>
          </p:cNvPr>
          <p:cNvSpPr>
            <a:spLocks noGrp="1"/>
          </p:cNvSpPr>
          <p:nvPr>
            <p:ph type="body" idx="1"/>
          </p:nvPr>
        </p:nvSpPr>
        <p:spPr>
          <a:xfrm>
            <a:off x="394854" y="1161833"/>
            <a:ext cx="10515600" cy="3980152"/>
          </a:xfrm>
          <a:prstGeom prst="rect">
            <a:avLst/>
          </a:prstGeom>
        </p:spPr>
        <p:txBody>
          <a:bodyPr vert="horz" lIns="91440" tIns="45720" rIns="91440" bIns="45720" rtlCol="0">
            <a:noAutofit/>
          </a:bodyPr>
          <a:lstStyle/>
          <a:p>
            <a:pPr lvl="0"/>
            <a:r>
              <a:rPr lang="en-US"/>
              <a:t>Heading 3</a:t>
            </a:r>
          </a:p>
          <a:p>
            <a:pPr lvl="1"/>
            <a:r>
              <a:rPr lang="en-US"/>
              <a:t>Heading 4</a:t>
            </a:r>
          </a:p>
          <a:p>
            <a:pPr lvl="2"/>
            <a:r>
              <a:rPr lang="en-US"/>
              <a:t>Heading 5</a:t>
            </a:r>
          </a:p>
          <a:p>
            <a:pPr lvl="3"/>
            <a:r>
              <a:rPr lang="en-US"/>
              <a:t>Body</a:t>
            </a:r>
          </a:p>
          <a:p>
            <a:pPr lvl="4"/>
            <a:r>
              <a:rPr lang="en-US"/>
              <a:t>Caption</a:t>
            </a:r>
            <a:endParaRPr lang="en-GB"/>
          </a:p>
        </p:txBody>
      </p:sp>
      <p:sp>
        <p:nvSpPr>
          <p:cNvPr id="12" name="Slide Number Placeholder 16">
            <a:extLst>
              <a:ext uri="{FF2B5EF4-FFF2-40B4-BE49-F238E27FC236}">
                <a16:creationId xmlns:a16="http://schemas.microsoft.com/office/drawing/2014/main" id="{96EAC179-8E48-4C08-AFE2-622930CEDE43}"/>
              </a:ext>
            </a:extLst>
          </p:cNvPr>
          <p:cNvSpPr>
            <a:spLocks noGrp="1"/>
          </p:cNvSpPr>
          <p:nvPr>
            <p:ph type="sldNum" sz="quarter" idx="4"/>
          </p:nvPr>
        </p:nvSpPr>
        <p:spPr>
          <a:xfrm>
            <a:off x="11196084" y="5929808"/>
            <a:ext cx="530834" cy="365125"/>
          </a:xfrm>
          <a:prstGeom prst="rect">
            <a:avLst/>
          </a:prstGeom>
        </p:spPr>
        <p:txBody>
          <a:bodyPr>
            <a:noAutofit/>
          </a:bodyPr>
          <a:lstStyle>
            <a:lvl1pPr>
              <a:defRPr sz="1200" b="0">
                <a:solidFill>
                  <a:schemeClr val="tx1">
                    <a:lumMod val="50000"/>
                    <a:lumOff val="50000"/>
                  </a:schemeClr>
                </a:solidFill>
              </a:defRPr>
            </a:lvl1pPr>
          </a:lstStyle>
          <a:p>
            <a:r>
              <a:rPr lang="en-GB"/>
              <a:t>|  </a:t>
            </a:r>
            <a:fld id="{B6E27B79-DBB4-40FA-846F-632D94808D32}" type="slidenum">
              <a:rPr lang="en-GB" smtClean="0"/>
              <a:pPr/>
              <a:t>‹#›</a:t>
            </a:fld>
            <a:endParaRPr lang="en-GB"/>
          </a:p>
        </p:txBody>
      </p:sp>
      <p:sp>
        <p:nvSpPr>
          <p:cNvPr id="15" name="Footer Placeholder 4">
            <a:extLst>
              <a:ext uri="{FF2B5EF4-FFF2-40B4-BE49-F238E27FC236}">
                <a16:creationId xmlns:a16="http://schemas.microsoft.com/office/drawing/2014/main" id="{3F95C4DE-32F6-4332-9DD8-FD2F8941B2D0}"/>
              </a:ext>
            </a:extLst>
          </p:cNvPr>
          <p:cNvSpPr>
            <a:spLocks noGrp="1"/>
          </p:cNvSpPr>
          <p:nvPr>
            <p:ph type="ftr" sz="quarter" idx="3"/>
          </p:nvPr>
        </p:nvSpPr>
        <p:spPr>
          <a:xfrm>
            <a:off x="7229043" y="5943761"/>
            <a:ext cx="4114800" cy="349200"/>
          </a:xfrm>
          <a:prstGeom prst="rect">
            <a:avLst/>
          </a:prstGeom>
        </p:spPr>
        <p:txBody>
          <a:bodyPr>
            <a:noAutofit/>
          </a:bodyPr>
          <a:lstStyle>
            <a:lvl1pPr algn="r">
              <a:defRPr sz="1200" b="0">
                <a:solidFill>
                  <a:schemeClr val="tx1">
                    <a:lumMod val="50000"/>
                    <a:lumOff val="50000"/>
                  </a:schemeClr>
                </a:solidFill>
              </a:defRPr>
            </a:lvl1pPr>
          </a:lstStyle>
          <a:p>
            <a:endParaRPr lang="en-GB"/>
          </a:p>
        </p:txBody>
      </p:sp>
    </p:spTree>
    <p:extLst>
      <p:ext uri="{BB962C8B-B14F-4D97-AF65-F5344CB8AC3E}">
        <p14:creationId xmlns:p14="http://schemas.microsoft.com/office/powerpoint/2010/main" val="106774949"/>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05" r:id="rId5"/>
    <p:sldLayoutId id="2147483716" r:id="rId6"/>
    <p:sldLayoutId id="2147483736" r:id="rId7"/>
    <p:sldLayoutId id="2147483688" r:id="rId8"/>
    <p:sldLayoutId id="2147483737" r:id="rId9"/>
  </p:sldLayoutIdLst>
  <p:hf hdr="0" dt="0"/>
  <p:txStyles>
    <p:titleStyle>
      <a:lvl1pPr algn="l" defTabSz="914400" rtl="0" eaLnBrk="1" latinLnBrk="0" hangingPunct="1">
        <a:lnSpc>
          <a:spcPct val="90000"/>
        </a:lnSpc>
        <a:spcBef>
          <a:spcPct val="0"/>
        </a:spcBef>
        <a:buNone/>
        <a:defRPr sz="3600" b="1" kern="1200" spc="-15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1" kern="1200" spc="-15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1"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40.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image" Target="../media/image28.JPG"/></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with medium confidence">
            <a:extLst>
              <a:ext uri="{FF2B5EF4-FFF2-40B4-BE49-F238E27FC236}">
                <a16:creationId xmlns:a16="http://schemas.microsoft.com/office/drawing/2014/main" id="{59DDB306-D8F8-5644-87BB-C5F092FA23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4590" y="1005376"/>
            <a:ext cx="3425311" cy="4847247"/>
          </a:xfrm>
          <a:prstGeom prst="rect">
            <a:avLst/>
          </a:prstGeom>
          <a:effectLst>
            <a:outerShdw blurRad="50800" dist="38100" dir="8100000" algn="tr" rotWithShape="0">
              <a:prstClr val="black">
                <a:alpha val="40000"/>
              </a:prstClr>
            </a:outerShdw>
          </a:effectLst>
        </p:spPr>
      </p:pic>
      <p:sp>
        <p:nvSpPr>
          <p:cNvPr id="2" name="Title 1">
            <a:extLst>
              <a:ext uri="{FF2B5EF4-FFF2-40B4-BE49-F238E27FC236}">
                <a16:creationId xmlns:a16="http://schemas.microsoft.com/office/drawing/2014/main" id="{CF306123-50F9-444D-8B3A-0BE559546F4E}"/>
              </a:ext>
            </a:extLst>
          </p:cNvPr>
          <p:cNvSpPr>
            <a:spLocks noGrp="1"/>
          </p:cNvSpPr>
          <p:nvPr>
            <p:ph type="ctrTitle"/>
          </p:nvPr>
        </p:nvSpPr>
        <p:spPr/>
        <p:txBody>
          <a:bodyPr anchor="t">
            <a:normAutofit/>
          </a:bodyPr>
          <a:lstStyle/>
          <a:p>
            <a:r>
              <a:rPr lang="en-GB" dirty="0"/>
              <a:t>Giving people the skills to succeed</a:t>
            </a:r>
          </a:p>
        </p:txBody>
      </p:sp>
      <p:sp>
        <p:nvSpPr>
          <p:cNvPr id="8" name="Subtitle 2">
            <a:extLst>
              <a:ext uri="{FF2B5EF4-FFF2-40B4-BE49-F238E27FC236}">
                <a16:creationId xmlns:a16="http://schemas.microsoft.com/office/drawing/2014/main" id="{327ECA3B-B554-AB43-80D2-B626761F01C8}"/>
              </a:ext>
            </a:extLst>
          </p:cNvPr>
          <p:cNvSpPr>
            <a:spLocks noGrp="1"/>
          </p:cNvSpPr>
          <p:nvPr>
            <p:ph type="subTitle" idx="1" hasCustomPrompt="1"/>
          </p:nvPr>
        </p:nvSpPr>
        <p:spPr>
          <a:xfrm>
            <a:off x="891775" y="4088299"/>
            <a:ext cx="5204225" cy="804914"/>
          </a:xfrm>
        </p:spPr>
        <p:txBody>
          <a:bodyPr>
            <a:normAutofit/>
          </a:bodyPr>
          <a:lstStyle>
            <a:lvl1pPr marL="0" indent="0" algn="l">
              <a:lnSpc>
                <a:spcPts val="2250"/>
              </a:lnSpc>
              <a:buNone/>
              <a:defRPr sz="2400" spc="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Promoting inclusion in the hospitality sector</a:t>
            </a:r>
            <a:endParaRPr lang="en-GB" dirty="0"/>
          </a:p>
        </p:txBody>
      </p:sp>
    </p:spTree>
    <p:extLst>
      <p:ext uri="{BB962C8B-B14F-4D97-AF65-F5344CB8AC3E}">
        <p14:creationId xmlns:p14="http://schemas.microsoft.com/office/powerpoint/2010/main" val="22491966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F0B18-1B32-4ACB-A72A-7C1EDB1430E5}"/>
              </a:ext>
            </a:extLst>
          </p:cNvPr>
          <p:cNvSpPr>
            <a:spLocks noGrp="1"/>
          </p:cNvSpPr>
          <p:nvPr>
            <p:ph type="title"/>
          </p:nvPr>
        </p:nvSpPr>
        <p:spPr>
          <a:xfrm>
            <a:off x="394854" y="330199"/>
            <a:ext cx="11481460" cy="903318"/>
          </a:xfrm>
        </p:spPr>
        <p:txBody>
          <a:bodyPr/>
          <a:lstStyle/>
          <a:p>
            <a:r>
              <a:rPr lang="en-GB" dirty="0"/>
              <a:t>Over 500 million young people were not in employment, education or training pre Covid-19 </a:t>
            </a:r>
          </a:p>
        </p:txBody>
      </p:sp>
      <p:sp>
        <p:nvSpPr>
          <p:cNvPr id="3" name="Slide Number Placeholder 2">
            <a:extLst>
              <a:ext uri="{FF2B5EF4-FFF2-40B4-BE49-F238E27FC236}">
                <a16:creationId xmlns:a16="http://schemas.microsoft.com/office/drawing/2014/main" id="{643E61AA-1860-451B-AA32-4ADC33AA5507}"/>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a:ea typeface="+mn-ea"/>
                <a:cs typeface="+mn-cs"/>
              </a:rPr>
              <a:t>|  </a:t>
            </a:r>
            <a:fld id="{B6E27B79-DBB4-40FA-846F-632D94808D32}" type="slidenum">
              <a:rPr kumimoji="0" lang="en-GB" sz="12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white"/>
              </a:solidFill>
              <a:effectLst/>
              <a:uLnTx/>
              <a:uFillTx/>
              <a:latin typeface="Arial"/>
              <a:ea typeface="+mn-ea"/>
              <a:cs typeface="+mn-cs"/>
            </a:endParaRPr>
          </a:p>
        </p:txBody>
      </p:sp>
      <p:sp>
        <p:nvSpPr>
          <p:cNvPr id="19" name="Text Placeholder 2">
            <a:extLst>
              <a:ext uri="{FF2B5EF4-FFF2-40B4-BE49-F238E27FC236}">
                <a16:creationId xmlns:a16="http://schemas.microsoft.com/office/drawing/2014/main" id="{510A0FC0-529A-4E41-93E4-5C344F5A4E7C}"/>
              </a:ext>
            </a:extLst>
          </p:cNvPr>
          <p:cNvSpPr txBox="1">
            <a:spLocks/>
          </p:cNvSpPr>
          <p:nvPr/>
        </p:nvSpPr>
        <p:spPr>
          <a:xfrm>
            <a:off x="395288" y="911225"/>
            <a:ext cx="10515600" cy="542925"/>
          </a:xfrm>
          <a:prstGeom prst="rect">
            <a:avLst/>
          </a:prstGeom>
        </p:spPr>
        <p:txBody>
          <a:bodyPr/>
          <a:lstStyle>
            <a:lvl1pPr marL="228600" indent="-228600" algn="l" defTabSz="914400" rtl="0" eaLnBrk="1" latinLnBrk="0" hangingPunct="1">
              <a:lnSpc>
                <a:spcPct val="90000"/>
              </a:lnSpc>
              <a:spcBef>
                <a:spcPts val="500"/>
              </a:spcBef>
              <a:buFont typeface="Arial" panose="020B0604020202020204" pitchFamily="34" charset="0"/>
              <a:buChar char="•"/>
              <a:defRPr sz="2400" b="1" kern="1200" spc="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1" kern="1200" spc="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1" kern="1200" spc="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spc="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spc="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a:p>
        </p:txBody>
      </p:sp>
      <p:sp>
        <p:nvSpPr>
          <p:cNvPr id="29" name="Text Placeholder 2">
            <a:extLst>
              <a:ext uri="{FF2B5EF4-FFF2-40B4-BE49-F238E27FC236}">
                <a16:creationId xmlns:a16="http://schemas.microsoft.com/office/drawing/2014/main" id="{38B4653D-2EBE-409C-8388-D9EB9CB4D944}"/>
              </a:ext>
            </a:extLst>
          </p:cNvPr>
          <p:cNvSpPr txBox="1">
            <a:spLocks/>
          </p:cNvSpPr>
          <p:nvPr/>
        </p:nvSpPr>
        <p:spPr>
          <a:xfrm>
            <a:off x="499620" y="939608"/>
            <a:ext cx="10515600" cy="542925"/>
          </a:xfrm>
          <a:prstGeom prst="rect">
            <a:avLst/>
          </a:prstGeom>
        </p:spPr>
        <p:txBody>
          <a:bodyPr/>
          <a:lstStyle>
            <a:lvl1pPr marL="228600" indent="-228600" algn="l" defTabSz="914400" rtl="0" eaLnBrk="1" latinLnBrk="0" hangingPunct="1">
              <a:lnSpc>
                <a:spcPct val="90000"/>
              </a:lnSpc>
              <a:spcBef>
                <a:spcPts val="500"/>
              </a:spcBef>
              <a:buFont typeface="Arial" panose="020B0604020202020204" pitchFamily="34" charset="0"/>
              <a:buChar char="•"/>
              <a:defRPr sz="2400" b="1" kern="1200" spc="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1" kern="1200" spc="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1" kern="1200" spc="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spc="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spc="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a:p>
        </p:txBody>
      </p:sp>
      <p:pic>
        <p:nvPicPr>
          <p:cNvPr id="7" name="Picture 6" descr="Graphical user interface, text, application&#10;&#10;Description automatically generated">
            <a:extLst>
              <a:ext uri="{FF2B5EF4-FFF2-40B4-BE49-F238E27FC236}">
                <a16:creationId xmlns:a16="http://schemas.microsoft.com/office/drawing/2014/main" id="{538D9354-3E76-1146-BA83-482267AA3A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59379" y="1782418"/>
            <a:ext cx="5322527" cy="3768674"/>
          </a:xfrm>
          <a:prstGeom prst="rect">
            <a:avLst/>
          </a:prstGeom>
        </p:spPr>
      </p:pic>
      <p:sp>
        <p:nvSpPr>
          <p:cNvPr id="21" name="Rectangle 20">
            <a:extLst>
              <a:ext uri="{FF2B5EF4-FFF2-40B4-BE49-F238E27FC236}">
                <a16:creationId xmlns:a16="http://schemas.microsoft.com/office/drawing/2014/main" id="{A047F28F-527C-F04F-9412-CE61A881B05B}"/>
              </a:ext>
            </a:extLst>
          </p:cNvPr>
          <p:cNvSpPr/>
          <p:nvPr/>
        </p:nvSpPr>
        <p:spPr>
          <a:xfrm>
            <a:off x="6175350" y="1691092"/>
            <a:ext cx="5307291" cy="3768673"/>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Rectangle 4">
            <a:extLst>
              <a:ext uri="{FF2B5EF4-FFF2-40B4-BE49-F238E27FC236}">
                <a16:creationId xmlns:a16="http://schemas.microsoft.com/office/drawing/2014/main" id="{CC1B434F-3781-7E48-A12A-D99FAA6D2E94}"/>
              </a:ext>
            </a:extLst>
          </p:cNvPr>
          <p:cNvSpPr/>
          <p:nvPr/>
        </p:nvSpPr>
        <p:spPr>
          <a:xfrm>
            <a:off x="394854" y="1905506"/>
            <a:ext cx="5444244" cy="3046988"/>
          </a:xfrm>
          <a:prstGeom prst="rect">
            <a:avLst/>
          </a:prstGeom>
        </p:spPr>
        <p:txBody>
          <a:bodyPr wrap="square">
            <a:spAutoFit/>
          </a:bodyPr>
          <a:lstStyle/>
          <a:p>
            <a:pPr marL="285750" indent="-285750">
              <a:buFont typeface="Arial" panose="020B0604020202020204" pitchFamily="34" charset="0"/>
              <a:buChar char="•"/>
            </a:pPr>
            <a:r>
              <a:rPr lang="en-GB" sz="2400" dirty="0">
                <a:solidFill>
                  <a:srgbClr val="000000"/>
                </a:solidFill>
                <a:latin typeface="+mj-lt"/>
              </a:rPr>
              <a:t>Unemployment among the persons with disabilities is as high as </a:t>
            </a:r>
            <a:r>
              <a:rPr lang="en-GB" sz="2400" b="1" dirty="0">
                <a:solidFill>
                  <a:srgbClr val="000000"/>
                </a:solidFill>
                <a:latin typeface="+mj-lt"/>
              </a:rPr>
              <a:t>80% </a:t>
            </a:r>
            <a:r>
              <a:rPr lang="en-GB" sz="2400" dirty="0">
                <a:solidFill>
                  <a:srgbClr val="000000"/>
                </a:solidFill>
                <a:latin typeface="+mj-lt"/>
              </a:rPr>
              <a:t>in some countries.</a:t>
            </a:r>
          </a:p>
          <a:p>
            <a:pPr marL="285750" indent="-285750">
              <a:buFont typeface="Arial" panose="020B0604020202020204" pitchFamily="34" charset="0"/>
              <a:buChar char="•"/>
            </a:pPr>
            <a:endParaRPr lang="en-GB" sz="2400" dirty="0">
              <a:solidFill>
                <a:srgbClr val="000000"/>
              </a:solidFill>
              <a:latin typeface="+mj-lt"/>
            </a:endParaRPr>
          </a:p>
          <a:p>
            <a:pPr marL="285750" indent="-285750">
              <a:buFont typeface="Arial" panose="020B0604020202020204" pitchFamily="34" charset="0"/>
              <a:buChar char="•"/>
            </a:pPr>
            <a:r>
              <a:rPr lang="en-GB" sz="2400" dirty="0"/>
              <a:t>A further </a:t>
            </a:r>
            <a:r>
              <a:rPr lang="en-GB" sz="2400" b="1" dirty="0"/>
              <a:t>one in six </a:t>
            </a:r>
            <a:r>
              <a:rPr lang="en-GB" sz="2400" dirty="0"/>
              <a:t>young people aged 18-29 stopped working in 2020 during the pandemic.</a:t>
            </a:r>
          </a:p>
          <a:p>
            <a:endParaRPr lang="en-GB" sz="2400" dirty="0">
              <a:latin typeface="+mj-lt"/>
            </a:endParaRPr>
          </a:p>
        </p:txBody>
      </p:sp>
    </p:spTree>
    <p:extLst>
      <p:ext uri="{BB962C8B-B14F-4D97-AF65-F5344CB8AC3E}">
        <p14:creationId xmlns:p14="http://schemas.microsoft.com/office/powerpoint/2010/main" val="27225794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605BC2D7-B087-4740-B046-3287B0F12829}"/>
              </a:ext>
            </a:extLst>
          </p:cNvPr>
          <p:cNvSpPr/>
          <p:nvPr/>
        </p:nvSpPr>
        <p:spPr>
          <a:xfrm>
            <a:off x="499619" y="1691094"/>
            <a:ext cx="5616000" cy="3924000"/>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8" name="Rectangle 37">
            <a:extLst>
              <a:ext uri="{FF2B5EF4-FFF2-40B4-BE49-F238E27FC236}">
                <a16:creationId xmlns:a16="http://schemas.microsoft.com/office/drawing/2014/main" id="{A5CC1868-3C57-42FF-B039-87A1242F95AA}"/>
              </a:ext>
            </a:extLst>
          </p:cNvPr>
          <p:cNvSpPr/>
          <p:nvPr/>
        </p:nvSpPr>
        <p:spPr>
          <a:xfrm>
            <a:off x="6303389" y="1675277"/>
            <a:ext cx="5307291" cy="3924000"/>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478F0B18-1B32-4ACB-A72A-7C1EDB1430E5}"/>
              </a:ext>
            </a:extLst>
          </p:cNvPr>
          <p:cNvSpPr>
            <a:spLocks noGrp="1"/>
          </p:cNvSpPr>
          <p:nvPr>
            <p:ph type="title"/>
          </p:nvPr>
        </p:nvSpPr>
        <p:spPr/>
        <p:txBody>
          <a:bodyPr/>
          <a:lstStyle/>
          <a:p>
            <a:r>
              <a:rPr lang="en-GB" dirty="0"/>
              <a:t>The opportunity for jobs in hospitality </a:t>
            </a:r>
          </a:p>
        </p:txBody>
      </p:sp>
      <p:sp>
        <p:nvSpPr>
          <p:cNvPr id="3" name="Slide Number Placeholder 2">
            <a:extLst>
              <a:ext uri="{FF2B5EF4-FFF2-40B4-BE49-F238E27FC236}">
                <a16:creationId xmlns:a16="http://schemas.microsoft.com/office/drawing/2014/main" id="{643E61AA-1860-451B-AA32-4ADC33AA5507}"/>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a:ea typeface="+mn-ea"/>
                <a:cs typeface="+mn-cs"/>
              </a:rPr>
              <a:t>|  </a:t>
            </a:r>
            <a:fld id="{B6E27B79-DBB4-40FA-846F-632D94808D32}" type="slidenum">
              <a:rPr kumimoji="0" lang="en-GB" sz="12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white"/>
              </a:solidFill>
              <a:effectLst/>
              <a:uLnTx/>
              <a:uFillTx/>
              <a:latin typeface="Arial"/>
              <a:ea typeface="+mn-ea"/>
              <a:cs typeface="+mn-cs"/>
            </a:endParaRPr>
          </a:p>
        </p:txBody>
      </p:sp>
      <p:pic>
        <p:nvPicPr>
          <p:cNvPr id="22" name="Picture 21">
            <a:extLst>
              <a:ext uri="{FF2B5EF4-FFF2-40B4-BE49-F238E27FC236}">
                <a16:creationId xmlns:a16="http://schemas.microsoft.com/office/drawing/2014/main" id="{83C4961E-CF00-4B70-A006-94AA44728B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1543" y="2542185"/>
            <a:ext cx="2245477" cy="2966596"/>
          </a:xfrm>
          <a:prstGeom prst="rect">
            <a:avLst/>
          </a:prstGeom>
          <a:ln>
            <a:solidFill>
              <a:schemeClr val="tx1"/>
            </a:solidFill>
          </a:ln>
          <a:effectLst>
            <a:outerShdw blurRad="50800" dist="38100" dir="2700000" algn="tl" rotWithShape="0">
              <a:prstClr val="black">
                <a:alpha val="40000"/>
              </a:prstClr>
            </a:outerShdw>
          </a:effectLst>
        </p:spPr>
      </p:pic>
      <p:sp>
        <p:nvSpPr>
          <p:cNvPr id="19" name="Text Placeholder 2">
            <a:extLst>
              <a:ext uri="{FF2B5EF4-FFF2-40B4-BE49-F238E27FC236}">
                <a16:creationId xmlns:a16="http://schemas.microsoft.com/office/drawing/2014/main" id="{510A0FC0-529A-4E41-93E4-5C344F5A4E7C}"/>
              </a:ext>
            </a:extLst>
          </p:cNvPr>
          <p:cNvSpPr txBox="1">
            <a:spLocks/>
          </p:cNvSpPr>
          <p:nvPr/>
        </p:nvSpPr>
        <p:spPr>
          <a:xfrm>
            <a:off x="395288" y="911225"/>
            <a:ext cx="10515600" cy="542925"/>
          </a:xfrm>
          <a:prstGeom prst="rect">
            <a:avLst/>
          </a:prstGeom>
        </p:spPr>
        <p:txBody>
          <a:bodyPr/>
          <a:lstStyle>
            <a:lvl1pPr marL="228600" indent="-228600" algn="l" defTabSz="914400" rtl="0" eaLnBrk="1" latinLnBrk="0" hangingPunct="1">
              <a:lnSpc>
                <a:spcPct val="90000"/>
              </a:lnSpc>
              <a:spcBef>
                <a:spcPts val="500"/>
              </a:spcBef>
              <a:buFont typeface="Arial" panose="020B0604020202020204" pitchFamily="34" charset="0"/>
              <a:buChar char="•"/>
              <a:defRPr sz="2400" b="1" kern="1200" spc="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1" kern="1200" spc="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1" kern="1200" spc="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spc="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spc="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a:p>
        </p:txBody>
      </p:sp>
      <p:sp>
        <p:nvSpPr>
          <p:cNvPr id="27" name="Content Placeholder 3">
            <a:extLst>
              <a:ext uri="{FF2B5EF4-FFF2-40B4-BE49-F238E27FC236}">
                <a16:creationId xmlns:a16="http://schemas.microsoft.com/office/drawing/2014/main" id="{386D9AB9-D0B9-4314-A85B-A4A663192858}"/>
              </a:ext>
            </a:extLst>
          </p:cNvPr>
          <p:cNvSpPr txBox="1">
            <a:spLocks/>
          </p:cNvSpPr>
          <p:nvPr/>
        </p:nvSpPr>
        <p:spPr>
          <a:xfrm>
            <a:off x="499619" y="1675277"/>
            <a:ext cx="5616000" cy="784758"/>
          </a:xfrm>
          <a:prstGeom prst="rect">
            <a:avLst/>
          </a:prstGeom>
          <a:solidFill>
            <a:schemeClr val="tx2"/>
          </a:solidFill>
        </p:spPr>
        <p:txBody>
          <a:bodyPr vert="horz" lIns="180000" tIns="144000" rIns="180000" bIns="180000" rtlCol="0">
            <a:noAutofit/>
          </a:bodyPr>
          <a:lstStyle>
            <a:lvl1pPr marL="228600" indent="-228600" algn="l" defTabSz="914400" rtl="0" eaLnBrk="1" latinLnBrk="0" hangingPunct="1">
              <a:lnSpc>
                <a:spcPct val="90000"/>
              </a:lnSpc>
              <a:spcBef>
                <a:spcPts val="500"/>
              </a:spcBef>
              <a:buFont typeface="Arial" panose="020B0604020202020204" pitchFamily="34" charset="0"/>
              <a:buChar char="•"/>
              <a:defRPr sz="2400" b="1" kern="1200" spc="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1" kern="1200" spc="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1" kern="1200" spc="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spc="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800" dirty="0">
                <a:solidFill>
                  <a:schemeClr val="bg1"/>
                </a:solidFill>
                <a:latin typeface="Arial" panose="020B0604020202020204" pitchFamily="34" charset="0"/>
                <a:cs typeface="Arial" panose="020B0604020202020204" pitchFamily="34" charset="0"/>
              </a:rPr>
              <a:t>Businesses need  to recruit staff to fill </a:t>
            </a:r>
            <a:br>
              <a:rPr lang="en-GB" sz="1800" dirty="0">
                <a:solidFill>
                  <a:schemeClr val="bg1"/>
                </a:solidFill>
                <a:latin typeface="Arial" panose="020B0604020202020204" pitchFamily="34" charset="0"/>
                <a:cs typeface="Arial" panose="020B0604020202020204" pitchFamily="34" charset="0"/>
              </a:rPr>
            </a:br>
            <a:r>
              <a:rPr lang="en-GB" sz="1800" dirty="0">
                <a:solidFill>
                  <a:schemeClr val="bg1"/>
                </a:solidFill>
                <a:latin typeface="Arial" panose="020B0604020202020204" pitchFamily="34" charset="0"/>
                <a:cs typeface="Arial" panose="020B0604020202020204" pitchFamily="34" charset="0"/>
              </a:rPr>
              <a:t>their talent needs</a:t>
            </a:r>
          </a:p>
        </p:txBody>
      </p:sp>
      <p:sp>
        <p:nvSpPr>
          <p:cNvPr id="28" name="Content Placeholder 3">
            <a:extLst>
              <a:ext uri="{FF2B5EF4-FFF2-40B4-BE49-F238E27FC236}">
                <a16:creationId xmlns:a16="http://schemas.microsoft.com/office/drawing/2014/main" id="{C62C02AC-B9B7-4CC1-B2C2-E85D8F1E9B97}"/>
              </a:ext>
            </a:extLst>
          </p:cNvPr>
          <p:cNvSpPr txBox="1">
            <a:spLocks/>
          </p:cNvSpPr>
          <p:nvPr/>
        </p:nvSpPr>
        <p:spPr>
          <a:xfrm>
            <a:off x="6303389" y="1675277"/>
            <a:ext cx="5307291" cy="784758"/>
          </a:xfrm>
          <a:prstGeom prst="rect">
            <a:avLst/>
          </a:prstGeom>
          <a:solidFill>
            <a:schemeClr val="tx2"/>
          </a:solidFill>
        </p:spPr>
        <p:txBody>
          <a:bodyPr vert="horz" lIns="180000" tIns="144000" rIns="180000" bIns="180000" rtlCol="0">
            <a:noAutofit/>
          </a:bodyPr>
          <a:lstStyle>
            <a:lvl1pPr marL="228600" indent="-228600" algn="l" defTabSz="914400" rtl="0" eaLnBrk="1" latinLnBrk="0" hangingPunct="1">
              <a:lnSpc>
                <a:spcPct val="90000"/>
              </a:lnSpc>
              <a:spcBef>
                <a:spcPts val="500"/>
              </a:spcBef>
              <a:buFont typeface="Arial" panose="020B0604020202020204" pitchFamily="34" charset="0"/>
              <a:buChar char="•"/>
              <a:defRPr sz="2400" b="1" kern="1200" spc="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1" kern="1200" spc="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1" kern="1200" spc="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spc="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800" dirty="0">
                <a:solidFill>
                  <a:schemeClr val="bg1"/>
                </a:solidFill>
                <a:latin typeface="Arial" panose="020B0604020202020204" pitchFamily="34" charset="0"/>
                <a:cs typeface="Arial" panose="020B0604020202020204" pitchFamily="34" charset="0"/>
              </a:rPr>
              <a:t>High consumer and investor demand </a:t>
            </a:r>
            <a:br>
              <a:rPr lang="en-GB" sz="1800" dirty="0">
                <a:solidFill>
                  <a:schemeClr val="bg1"/>
                </a:solidFill>
                <a:latin typeface="Arial" panose="020B0604020202020204" pitchFamily="34" charset="0"/>
                <a:cs typeface="Arial" panose="020B0604020202020204" pitchFamily="34" charset="0"/>
              </a:rPr>
            </a:br>
            <a:r>
              <a:rPr lang="en-GB" sz="1800" dirty="0">
                <a:solidFill>
                  <a:schemeClr val="bg1"/>
                </a:solidFill>
                <a:latin typeface="Arial" panose="020B0604020202020204" pitchFamily="34" charset="0"/>
                <a:cs typeface="Arial" panose="020B0604020202020204" pitchFamily="34" charset="0"/>
              </a:rPr>
              <a:t>for sustainability</a:t>
            </a:r>
          </a:p>
        </p:txBody>
      </p:sp>
      <p:sp>
        <p:nvSpPr>
          <p:cNvPr id="29" name="Text Placeholder 2">
            <a:extLst>
              <a:ext uri="{FF2B5EF4-FFF2-40B4-BE49-F238E27FC236}">
                <a16:creationId xmlns:a16="http://schemas.microsoft.com/office/drawing/2014/main" id="{38B4653D-2EBE-409C-8388-D9EB9CB4D944}"/>
              </a:ext>
            </a:extLst>
          </p:cNvPr>
          <p:cNvSpPr txBox="1">
            <a:spLocks/>
          </p:cNvSpPr>
          <p:nvPr/>
        </p:nvSpPr>
        <p:spPr>
          <a:xfrm>
            <a:off x="499620" y="939608"/>
            <a:ext cx="10515600" cy="542925"/>
          </a:xfrm>
          <a:prstGeom prst="rect">
            <a:avLst/>
          </a:prstGeom>
        </p:spPr>
        <p:txBody>
          <a:bodyPr/>
          <a:lstStyle>
            <a:lvl1pPr marL="228600" indent="-228600" algn="l" defTabSz="914400" rtl="0" eaLnBrk="1" latinLnBrk="0" hangingPunct="1">
              <a:lnSpc>
                <a:spcPct val="90000"/>
              </a:lnSpc>
              <a:spcBef>
                <a:spcPts val="500"/>
              </a:spcBef>
              <a:buFont typeface="Arial" panose="020B0604020202020204" pitchFamily="34" charset="0"/>
              <a:buChar char="•"/>
              <a:defRPr sz="2400" b="1" kern="1200" spc="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1" kern="1200" spc="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1" kern="1200" spc="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spc="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spc="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a:p>
        </p:txBody>
      </p:sp>
      <p:sp>
        <p:nvSpPr>
          <p:cNvPr id="30" name="Text Placeholder 2">
            <a:extLst>
              <a:ext uri="{FF2B5EF4-FFF2-40B4-BE49-F238E27FC236}">
                <a16:creationId xmlns:a16="http://schemas.microsoft.com/office/drawing/2014/main" id="{668BD7BA-E6FC-4F9B-BBA2-82D463D6BF09}"/>
              </a:ext>
            </a:extLst>
          </p:cNvPr>
          <p:cNvSpPr txBox="1">
            <a:spLocks/>
          </p:cNvSpPr>
          <p:nvPr/>
        </p:nvSpPr>
        <p:spPr>
          <a:xfrm>
            <a:off x="499621" y="931241"/>
            <a:ext cx="9323648" cy="542925"/>
          </a:xfrm>
          <a:prstGeom prst="rect">
            <a:avLst/>
          </a:prstGeom>
        </p:spPr>
        <p:txBody>
          <a:bodyPr/>
          <a:lstStyle>
            <a:lvl1pPr marL="228600" indent="-228600" algn="l" defTabSz="914400" rtl="0" eaLnBrk="1" latinLnBrk="0" hangingPunct="1">
              <a:lnSpc>
                <a:spcPct val="90000"/>
              </a:lnSpc>
              <a:spcBef>
                <a:spcPts val="500"/>
              </a:spcBef>
              <a:buFont typeface="Arial" panose="020B0604020202020204" pitchFamily="34" charset="0"/>
              <a:buChar char="•"/>
              <a:defRPr sz="2400" b="1" kern="1200" spc="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1" kern="1200" spc="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1" kern="1200" spc="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spc="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spc="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0" dirty="0">
                <a:latin typeface="Arial" panose="020B0604020202020204" pitchFamily="34" charset="0"/>
                <a:ea typeface="Calibri" panose="020F0502020204030204" pitchFamily="34" charset="0"/>
              </a:rPr>
              <a:t>More than </a:t>
            </a:r>
            <a:r>
              <a:rPr lang="en-GB" sz="2000" dirty="0">
                <a:latin typeface="Arial" panose="020B0604020202020204" pitchFamily="34" charset="0"/>
                <a:ea typeface="Calibri" panose="020F0502020204030204" pitchFamily="34" charset="0"/>
              </a:rPr>
              <a:t>100 million jobs </a:t>
            </a:r>
            <a:r>
              <a:rPr lang="en-GB" sz="2000" b="0" dirty="0">
                <a:latin typeface="Arial" panose="020B0604020202020204" pitchFamily="34" charset="0"/>
                <a:ea typeface="Calibri" panose="020F0502020204030204" pitchFamily="34" charset="0"/>
              </a:rPr>
              <a:t>could return to the global tourism sector</a:t>
            </a:r>
            <a:endParaRPr lang="en-GB" sz="2000" b="0" dirty="0">
              <a:latin typeface="Arial"/>
              <a:cs typeface="Arial"/>
            </a:endParaRPr>
          </a:p>
        </p:txBody>
      </p:sp>
      <p:pic>
        <p:nvPicPr>
          <p:cNvPr id="12" name="Picture 11">
            <a:extLst>
              <a:ext uri="{FF2B5EF4-FFF2-40B4-BE49-F238E27FC236}">
                <a16:creationId xmlns:a16="http://schemas.microsoft.com/office/drawing/2014/main" id="{A8C3AC27-E443-406E-B4E6-948E2243391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37308" y="2505024"/>
            <a:ext cx="2985261" cy="3040919"/>
          </a:xfrm>
          <a:prstGeom prst="rect">
            <a:avLst/>
          </a:prstGeom>
          <a:ln>
            <a:solidFill>
              <a:schemeClr val="tx1"/>
            </a:solidFill>
          </a:ln>
          <a:effectLst>
            <a:outerShdw blurRad="50800" dist="38100" dir="2700000" algn="tl" rotWithShape="0">
              <a:prstClr val="black">
                <a:alpha val="40000"/>
              </a:prstClr>
            </a:outerShdw>
          </a:effectLst>
        </p:spPr>
      </p:pic>
      <p:sp>
        <p:nvSpPr>
          <p:cNvPr id="5" name="Rectangle 4">
            <a:extLst>
              <a:ext uri="{FF2B5EF4-FFF2-40B4-BE49-F238E27FC236}">
                <a16:creationId xmlns:a16="http://schemas.microsoft.com/office/drawing/2014/main" id="{C22CCB07-24DC-C747-B5EE-1E954A0B8E74}"/>
              </a:ext>
            </a:extLst>
          </p:cNvPr>
          <p:cNvSpPr/>
          <p:nvPr/>
        </p:nvSpPr>
        <p:spPr>
          <a:xfrm>
            <a:off x="3284744" y="2805465"/>
            <a:ext cx="2725528" cy="2600712"/>
          </a:xfrm>
          <a:prstGeom prst="rect">
            <a:avLst/>
          </a:prstGeom>
        </p:spPr>
        <p:txBody>
          <a:bodyPr wrap="square">
            <a:spAutoFit/>
          </a:bodyPr>
          <a:lstStyle/>
          <a:p>
            <a:r>
              <a:rPr lang="en-GB" sz="1600" b="1">
                <a:solidFill>
                  <a:srgbClr val="333333"/>
                </a:solidFill>
              </a:rPr>
              <a:t>"We're working really hard to identify where we can tap employees from different sectors. We didn't historically really compete head-to-head [for </a:t>
            </a:r>
            <a:r>
              <a:rPr lang="en-GB" sz="1600" b="1" err="1">
                <a:solidFill>
                  <a:srgbClr val="333333"/>
                </a:solidFill>
              </a:rPr>
              <a:t>labor</a:t>
            </a:r>
            <a:r>
              <a:rPr lang="en-GB" sz="1600" b="1">
                <a:solidFill>
                  <a:srgbClr val="333333"/>
                </a:solidFill>
              </a:rPr>
              <a:t>] with retail or logistics and distribution </a:t>
            </a:r>
            <a:r>
              <a:rPr lang="en-GB" sz="1600" b="1" err="1">
                <a:solidFill>
                  <a:srgbClr val="333333"/>
                </a:solidFill>
              </a:rPr>
              <a:t>centers</a:t>
            </a:r>
            <a:r>
              <a:rPr lang="en-GB" sz="1600" b="1">
                <a:solidFill>
                  <a:srgbClr val="333333"/>
                </a:solidFill>
              </a:rPr>
              <a:t>, but we are now.”</a:t>
            </a:r>
          </a:p>
          <a:p>
            <a:pPr>
              <a:spcBef>
                <a:spcPts val="600"/>
              </a:spcBef>
            </a:pPr>
            <a:r>
              <a:rPr lang="en-GB" sz="1400">
                <a:solidFill>
                  <a:schemeClr val="tx1">
                    <a:lumMod val="75000"/>
                    <a:lumOff val="25000"/>
                  </a:schemeClr>
                </a:solidFill>
              </a:rPr>
              <a:t>Mark </a:t>
            </a:r>
            <a:r>
              <a:rPr lang="en-GB" sz="1400" err="1">
                <a:solidFill>
                  <a:schemeClr val="tx1">
                    <a:lumMod val="75000"/>
                    <a:lumOff val="25000"/>
                  </a:schemeClr>
                </a:solidFill>
              </a:rPr>
              <a:t>Hoplamazian</a:t>
            </a:r>
            <a:r>
              <a:rPr lang="en-GB" sz="1400">
                <a:solidFill>
                  <a:schemeClr val="tx1">
                    <a:lumMod val="75000"/>
                    <a:lumOff val="25000"/>
                  </a:schemeClr>
                </a:solidFill>
              </a:rPr>
              <a:t>, CEO, Hyatt </a:t>
            </a:r>
          </a:p>
        </p:txBody>
      </p:sp>
      <p:cxnSp>
        <p:nvCxnSpPr>
          <p:cNvPr id="7" name="Straight Connector 6">
            <a:extLst>
              <a:ext uri="{FF2B5EF4-FFF2-40B4-BE49-F238E27FC236}">
                <a16:creationId xmlns:a16="http://schemas.microsoft.com/office/drawing/2014/main" id="{3C018253-AD93-4A4D-B4A5-4BDB30F97D2B}"/>
              </a:ext>
            </a:extLst>
          </p:cNvPr>
          <p:cNvCxnSpPr/>
          <p:nvPr/>
        </p:nvCxnSpPr>
        <p:spPr>
          <a:xfrm>
            <a:off x="3196733" y="2737816"/>
            <a:ext cx="0" cy="262800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79103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01410AA-D89C-4BE8-B20A-2DCFF4E6B74C}"/>
              </a:ext>
            </a:extLst>
          </p:cNvPr>
          <p:cNvSpPr/>
          <p:nvPr/>
        </p:nvSpPr>
        <p:spPr>
          <a:xfrm>
            <a:off x="0" y="-6942"/>
            <a:ext cx="12192000" cy="57079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pic>
        <p:nvPicPr>
          <p:cNvPr id="4" name="Picture 3" descr="A picture containing building, person, outdoor&#10;&#10;Description automatically generated">
            <a:extLst>
              <a:ext uri="{FF2B5EF4-FFF2-40B4-BE49-F238E27FC236}">
                <a16:creationId xmlns:a16="http://schemas.microsoft.com/office/drawing/2014/main" id="{7079D29F-B420-E34C-BB35-C52D58AEEA8D}"/>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l="6863" t="1622" r="4465" b="6621"/>
          <a:stretch/>
        </p:blipFill>
        <p:spPr>
          <a:xfrm>
            <a:off x="0" y="-13063"/>
            <a:ext cx="12192000" cy="5701000"/>
          </a:xfrm>
          <a:prstGeom prst="rect">
            <a:avLst/>
          </a:prstGeom>
        </p:spPr>
      </p:pic>
      <p:sp>
        <p:nvSpPr>
          <p:cNvPr id="12" name="Title 7">
            <a:extLst>
              <a:ext uri="{FF2B5EF4-FFF2-40B4-BE49-F238E27FC236}">
                <a16:creationId xmlns:a16="http://schemas.microsoft.com/office/drawing/2014/main" id="{9DF4C86A-9736-5347-8C9D-BD8D2F4A94F5}"/>
              </a:ext>
            </a:extLst>
          </p:cNvPr>
          <p:cNvSpPr txBox="1">
            <a:spLocks/>
          </p:cNvSpPr>
          <p:nvPr/>
        </p:nvSpPr>
        <p:spPr>
          <a:xfrm>
            <a:off x="394854" y="1803150"/>
            <a:ext cx="6515397" cy="228504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685800" indent="-685800">
              <a:buFont typeface="Arial" panose="020B0604020202020204" pitchFamily="34" charset="0"/>
              <a:buChar char="•"/>
            </a:pPr>
            <a:r>
              <a:rPr lang="en-US" sz="2400" b="1" dirty="0">
                <a:solidFill>
                  <a:schemeClr val="bg1"/>
                </a:solidFill>
              </a:rPr>
              <a:t>25+ years </a:t>
            </a:r>
            <a:r>
              <a:rPr lang="en-GB" sz="2400" dirty="0">
                <a:solidFill>
                  <a:schemeClr val="bg1"/>
                </a:solidFill>
              </a:rPr>
              <a:t>running a youth employment programme to empower disadvantaged young people</a:t>
            </a:r>
          </a:p>
          <a:p>
            <a:pPr marL="685800" indent="-685800">
              <a:buFont typeface="Arial" panose="020B0604020202020204" pitchFamily="34" charset="0"/>
              <a:buChar char="•"/>
            </a:pPr>
            <a:endParaRPr lang="en-GB" sz="2400" dirty="0">
              <a:solidFill>
                <a:schemeClr val="bg1"/>
              </a:solidFill>
            </a:endParaRPr>
          </a:p>
          <a:p>
            <a:pPr marL="685800" indent="-685800">
              <a:buFont typeface="Arial" panose="020B0604020202020204" pitchFamily="34" charset="0"/>
              <a:buChar char="•"/>
            </a:pPr>
            <a:r>
              <a:rPr lang="en-GB" sz="2400" dirty="0">
                <a:solidFill>
                  <a:schemeClr val="bg1"/>
                </a:solidFill>
              </a:rPr>
              <a:t>Bringing together </a:t>
            </a:r>
            <a:r>
              <a:rPr lang="en-GB" sz="2400" b="1" dirty="0">
                <a:solidFill>
                  <a:schemeClr val="bg1"/>
                </a:solidFill>
              </a:rPr>
              <a:t>local NGOs </a:t>
            </a:r>
            <a:r>
              <a:rPr lang="en-GB" sz="2400" dirty="0">
                <a:solidFill>
                  <a:schemeClr val="bg1"/>
                </a:solidFill>
              </a:rPr>
              <a:t>with </a:t>
            </a:r>
            <a:r>
              <a:rPr lang="en-GB" sz="2400" b="1" dirty="0">
                <a:solidFill>
                  <a:schemeClr val="bg1"/>
                </a:solidFill>
              </a:rPr>
              <a:t>private sector </a:t>
            </a:r>
            <a:r>
              <a:rPr lang="en-GB" sz="2400" dirty="0">
                <a:solidFill>
                  <a:schemeClr val="bg1"/>
                </a:solidFill>
              </a:rPr>
              <a:t>to provide training </a:t>
            </a:r>
            <a:br>
              <a:rPr lang="en-GB" sz="2400" dirty="0">
                <a:solidFill>
                  <a:schemeClr val="bg1"/>
                </a:solidFill>
              </a:rPr>
            </a:br>
            <a:r>
              <a:rPr lang="en-GB" sz="2400" dirty="0">
                <a:solidFill>
                  <a:schemeClr val="bg1"/>
                </a:solidFill>
              </a:rPr>
              <a:t>and practical experience</a:t>
            </a:r>
          </a:p>
        </p:txBody>
      </p:sp>
      <p:sp>
        <p:nvSpPr>
          <p:cNvPr id="7" name="Title 1">
            <a:extLst>
              <a:ext uri="{FF2B5EF4-FFF2-40B4-BE49-F238E27FC236}">
                <a16:creationId xmlns:a16="http://schemas.microsoft.com/office/drawing/2014/main" id="{F33A15D9-C1DE-F243-9871-EB5E2FE80E3C}"/>
              </a:ext>
            </a:extLst>
          </p:cNvPr>
          <p:cNvSpPr>
            <a:spLocks noGrp="1"/>
          </p:cNvSpPr>
          <p:nvPr>
            <p:ph type="title"/>
          </p:nvPr>
        </p:nvSpPr>
        <p:spPr>
          <a:xfrm>
            <a:off x="394854" y="330199"/>
            <a:ext cx="7612677" cy="581026"/>
          </a:xfrm>
        </p:spPr>
        <p:txBody>
          <a:bodyPr/>
          <a:lstStyle/>
          <a:p>
            <a:r>
              <a:rPr lang="en-US" dirty="0">
                <a:solidFill>
                  <a:schemeClr val="bg1"/>
                </a:solidFill>
              </a:rPr>
              <a:t>Building on our established background in youth employment</a:t>
            </a:r>
            <a:endParaRPr lang="en-GB" dirty="0">
              <a:solidFill>
                <a:schemeClr val="bg1"/>
              </a:solidFill>
            </a:endParaRPr>
          </a:p>
        </p:txBody>
      </p:sp>
    </p:spTree>
    <p:extLst>
      <p:ext uri="{BB962C8B-B14F-4D97-AF65-F5344CB8AC3E}">
        <p14:creationId xmlns:p14="http://schemas.microsoft.com/office/powerpoint/2010/main" val="12579759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group of people sitting at desks in a classroom&#10;&#10;Description automatically generated with medium confidence">
            <a:extLst>
              <a:ext uri="{FF2B5EF4-FFF2-40B4-BE49-F238E27FC236}">
                <a16:creationId xmlns:a16="http://schemas.microsoft.com/office/drawing/2014/main" id="{95A06811-EA43-504C-8CE7-6BBC443F18A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6623" t="7777" r="17638" b="2822"/>
          <a:stretch/>
        </p:blipFill>
        <p:spPr>
          <a:xfrm>
            <a:off x="394420" y="337141"/>
            <a:ext cx="4114800" cy="5046845"/>
          </a:xfrm>
          <a:prstGeom prst="rect">
            <a:avLst/>
          </a:prstGeom>
          <a:noFill/>
        </p:spPr>
      </p:pic>
      <p:sp>
        <p:nvSpPr>
          <p:cNvPr id="7" name="Rectangle 6">
            <a:extLst>
              <a:ext uri="{FF2B5EF4-FFF2-40B4-BE49-F238E27FC236}">
                <a16:creationId xmlns:a16="http://schemas.microsoft.com/office/drawing/2014/main" id="{9AB9C3D9-9256-C141-A252-4516B896C5DF}"/>
              </a:ext>
            </a:extLst>
          </p:cNvPr>
          <p:cNvSpPr/>
          <p:nvPr/>
        </p:nvSpPr>
        <p:spPr>
          <a:xfrm>
            <a:off x="4863286" y="1915539"/>
            <a:ext cx="6332797" cy="3683912"/>
          </a:xfrm>
          <a:prstGeom prst="rect">
            <a:avLst/>
          </a:prstGeom>
        </p:spPr>
        <p:txBody>
          <a:bodyPr vert="horz" lIns="91440" tIns="45720" rIns="91440" bIns="45720" rtlCol="0">
            <a:normAutofit/>
          </a:bodyPr>
          <a:lstStyle/>
          <a:p>
            <a:pPr marL="285750" indent="-228600">
              <a:lnSpc>
                <a:spcPct val="90000"/>
              </a:lnSpc>
              <a:spcBef>
                <a:spcPts val="500"/>
              </a:spcBef>
              <a:spcAft>
                <a:spcPts val="800"/>
              </a:spcAft>
              <a:buFont typeface="Arial" panose="020B0604020202020204" pitchFamily="34" charset="0"/>
              <a:buChar char="•"/>
            </a:pPr>
            <a:r>
              <a:rPr lang="en-GB" sz="2400" b="1" dirty="0">
                <a:solidFill>
                  <a:schemeClr val="tx2"/>
                </a:solidFill>
              </a:rPr>
              <a:t>Hospitality brands’ training programmes </a:t>
            </a:r>
          </a:p>
          <a:p>
            <a:pPr marL="285750" indent="-228600">
              <a:lnSpc>
                <a:spcPct val="90000"/>
              </a:lnSpc>
              <a:spcBef>
                <a:spcPts val="500"/>
              </a:spcBef>
              <a:spcAft>
                <a:spcPts val="800"/>
              </a:spcAft>
              <a:buFont typeface="Arial" panose="020B0604020202020204" pitchFamily="34" charset="0"/>
              <a:buChar char="•"/>
            </a:pPr>
            <a:r>
              <a:rPr lang="en-GB" sz="2400" b="1" dirty="0">
                <a:solidFill>
                  <a:schemeClr val="tx2"/>
                </a:solidFill>
              </a:rPr>
              <a:t>Technical expertise </a:t>
            </a:r>
            <a:r>
              <a:rPr lang="en-GB" sz="2400" dirty="0">
                <a:solidFill>
                  <a:schemeClr val="tx2"/>
                </a:solidFill>
              </a:rPr>
              <a:t>from IHCL</a:t>
            </a:r>
          </a:p>
          <a:p>
            <a:pPr marL="285750" indent="-228600">
              <a:lnSpc>
                <a:spcPct val="90000"/>
              </a:lnSpc>
              <a:spcBef>
                <a:spcPts val="500"/>
              </a:spcBef>
              <a:spcAft>
                <a:spcPts val="800"/>
              </a:spcAft>
              <a:buFont typeface="Arial" panose="020B0604020202020204" pitchFamily="34" charset="0"/>
              <a:buChar char="•"/>
            </a:pPr>
            <a:r>
              <a:rPr lang="en-GB" sz="2400" b="1" dirty="0">
                <a:solidFill>
                  <a:schemeClr val="tx2"/>
                </a:solidFill>
              </a:rPr>
              <a:t>Educational specialists</a:t>
            </a:r>
          </a:p>
          <a:p>
            <a:pPr marL="285750" indent="-228600">
              <a:lnSpc>
                <a:spcPct val="90000"/>
              </a:lnSpc>
              <a:spcBef>
                <a:spcPts val="500"/>
              </a:spcBef>
              <a:spcAft>
                <a:spcPts val="800"/>
              </a:spcAft>
              <a:buFont typeface="Arial" panose="020B0604020202020204" pitchFamily="34" charset="0"/>
              <a:buChar char="•"/>
            </a:pPr>
            <a:r>
              <a:rPr lang="en-GB" sz="2400" b="1" dirty="0">
                <a:solidFill>
                  <a:schemeClr val="tx2"/>
                </a:solidFill>
              </a:rPr>
              <a:t>Disability inclusion review </a:t>
            </a:r>
            <a:r>
              <a:rPr lang="en-GB" sz="2400" dirty="0">
                <a:solidFill>
                  <a:schemeClr val="tx2"/>
                </a:solidFill>
              </a:rPr>
              <a:t>supported by Inclusive Futures</a:t>
            </a:r>
          </a:p>
          <a:p>
            <a:pPr marL="285750" indent="-228600">
              <a:lnSpc>
                <a:spcPct val="90000"/>
              </a:lnSpc>
              <a:spcBef>
                <a:spcPts val="500"/>
              </a:spcBef>
              <a:spcAft>
                <a:spcPts val="800"/>
              </a:spcAft>
              <a:buFont typeface="Arial" panose="020B0604020202020204" pitchFamily="34" charset="0"/>
              <a:buChar char="•"/>
            </a:pPr>
            <a:r>
              <a:rPr lang="en-GB" sz="2400" dirty="0">
                <a:solidFill>
                  <a:schemeClr val="tx2"/>
                </a:solidFill>
              </a:rPr>
              <a:t>Supported by </a:t>
            </a:r>
            <a:r>
              <a:rPr lang="en-GB" sz="2400" b="1" dirty="0">
                <a:solidFill>
                  <a:schemeClr val="tx2"/>
                </a:solidFill>
              </a:rPr>
              <a:t>IHG Foundation </a:t>
            </a:r>
            <a:r>
              <a:rPr lang="en-GB" sz="2400" dirty="0">
                <a:solidFill>
                  <a:schemeClr val="tx2"/>
                </a:solidFill>
              </a:rPr>
              <a:t>legacy gift </a:t>
            </a:r>
            <a:endParaRPr lang="en-GB" sz="2400" dirty="0">
              <a:solidFill>
                <a:schemeClr val="tx2"/>
              </a:solidFill>
              <a:effectLst/>
            </a:endParaRPr>
          </a:p>
        </p:txBody>
      </p:sp>
      <p:sp>
        <p:nvSpPr>
          <p:cNvPr id="6" name="Title 5">
            <a:extLst>
              <a:ext uri="{FF2B5EF4-FFF2-40B4-BE49-F238E27FC236}">
                <a16:creationId xmlns:a16="http://schemas.microsoft.com/office/drawing/2014/main" id="{BEEDA299-F1EC-47FF-82EE-C8747894E3DE}"/>
              </a:ext>
            </a:extLst>
          </p:cNvPr>
          <p:cNvSpPr>
            <a:spLocks noGrp="1"/>
          </p:cNvSpPr>
          <p:nvPr>
            <p:ph type="title"/>
          </p:nvPr>
        </p:nvSpPr>
        <p:spPr>
          <a:xfrm>
            <a:off x="4863286" y="330199"/>
            <a:ext cx="6332797" cy="903318"/>
          </a:xfrm>
        </p:spPr>
        <p:txBody>
          <a:bodyPr vert="horz" lIns="91440" tIns="45720" rIns="91440" bIns="45720" rtlCol="0" anchor="t">
            <a:normAutofit/>
          </a:bodyPr>
          <a:lstStyle/>
          <a:p>
            <a:r>
              <a:rPr lang="en-GB" sz="3300" dirty="0"/>
              <a:t>Curriculum d</a:t>
            </a:r>
            <a:r>
              <a:rPr lang="en-GB" sz="3300" b="1" kern="1200" spc="-150" dirty="0">
                <a:latin typeface="+mj-lt"/>
                <a:ea typeface="+mj-ea"/>
                <a:cs typeface="+mj-cs"/>
              </a:rPr>
              <a:t>eveloped with industry expertise</a:t>
            </a:r>
          </a:p>
        </p:txBody>
      </p:sp>
    </p:spTree>
    <p:extLst>
      <p:ext uri="{BB962C8B-B14F-4D97-AF65-F5344CB8AC3E}">
        <p14:creationId xmlns:p14="http://schemas.microsoft.com/office/powerpoint/2010/main" val="33187143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761BBD40-60BB-4EF8-8FC1-61CB3840B4C8}"/>
              </a:ext>
            </a:extLst>
          </p:cNvPr>
          <p:cNvSpPr>
            <a:spLocks noGrp="1"/>
          </p:cNvSpPr>
          <p:nvPr>
            <p:ph idx="1"/>
          </p:nvPr>
        </p:nvSpPr>
        <p:spPr>
          <a:xfrm>
            <a:off x="394853" y="1000065"/>
            <a:ext cx="7849035" cy="581026"/>
          </a:xfrm>
        </p:spPr>
        <p:txBody>
          <a:bodyPr/>
          <a:lstStyle/>
          <a:p>
            <a:pPr marL="0" indent="0">
              <a:buNone/>
            </a:pPr>
            <a:r>
              <a:rPr lang="en-GB" sz="2000" dirty="0">
                <a:effectLst/>
                <a:latin typeface="Arial" panose="020B0604020202020204" pitchFamily="34" charset="0"/>
                <a:ea typeface="Calibri" panose="020F0502020204030204" pitchFamily="34" charset="0"/>
                <a:cs typeface="Times New Roman" panose="02020603050405020304" pitchFamily="18" charset="0"/>
              </a:rPr>
              <a:t>Transferable skills to build confidence and wor</a:t>
            </a:r>
            <a:r>
              <a:rPr lang="en-GB" sz="2000" dirty="0">
                <a:latin typeface="Arial" panose="020B0604020202020204" pitchFamily="34" charset="0"/>
                <a:ea typeface="Calibri" panose="020F0502020204030204" pitchFamily="34" charset="0"/>
                <a:cs typeface="Times New Roman" panose="02020603050405020304" pitchFamily="18" charset="0"/>
              </a:rPr>
              <a:t>k-</a:t>
            </a:r>
            <a:r>
              <a:rPr lang="en-GB" sz="2000" dirty="0">
                <a:effectLst/>
                <a:latin typeface="Arial" panose="020B0604020202020204" pitchFamily="34" charset="0"/>
                <a:ea typeface="Calibri" panose="020F0502020204030204" pitchFamily="34" charset="0"/>
                <a:cs typeface="Times New Roman" panose="02020603050405020304" pitchFamily="18" charset="0"/>
              </a:rPr>
              <a:t>readiness</a:t>
            </a:r>
          </a:p>
        </p:txBody>
      </p:sp>
      <p:sp>
        <p:nvSpPr>
          <p:cNvPr id="2" name="Title 1">
            <a:extLst>
              <a:ext uri="{FF2B5EF4-FFF2-40B4-BE49-F238E27FC236}">
                <a16:creationId xmlns:a16="http://schemas.microsoft.com/office/drawing/2014/main" id="{0621F798-3971-4811-B180-5F3827B61511}"/>
              </a:ext>
            </a:extLst>
          </p:cNvPr>
          <p:cNvSpPr>
            <a:spLocks noGrp="1"/>
          </p:cNvSpPr>
          <p:nvPr>
            <p:ph type="title"/>
          </p:nvPr>
        </p:nvSpPr>
        <p:spPr>
          <a:xfrm>
            <a:off x="394854" y="330199"/>
            <a:ext cx="7207818" cy="581026"/>
          </a:xfrm>
        </p:spPr>
        <p:txBody>
          <a:bodyPr/>
          <a:lstStyle/>
          <a:p>
            <a:r>
              <a:rPr lang="en-US" dirty="0"/>
              <a:t>Providing core employability skills</a:t>
            </a:r>
            <a:endParaRPr lang="en-GB" dirty="0"/>
          </a:p>
        </p:txBody>
      </p:sp>
      <p:sp>
        <p:nvSpPr>
          <p:cNvPr id="5" name="Rectangle 4">
            <a:extLst>
              <a:ext uri="{FF2B5EF4-FFF2-40B4-BE49-F238E27FC236}">
                <a16:creationId xmlns:a16="http://schemas.microsoft.com/office/drawing/2014/main" id="{264448B4-A505-4966-BA0A-97405D77D7FA}"/>
              </a:ext>
            </a:extLst>
          </p:cNvPr>
          <p:cNvSpPr/>
          <p:nvPr/>
        </p:nvSpPr>
        <p:spPr>
          <a:xfrm>
            <a:off x="8716967" y="4201676"/>
            <a:ext cx="3240000" cy="96549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lvl="0" algn="ctr">
              <a:lnSpc>
                <a:spcPct val="90000"/>
              </a:lnSpc>
              <a:spcBef>
                <a:spcPts val="1000"/>
              </a:spcBef>
              <a:defRPr/>
            </a:pPr>
            <a:r>
              <a:rPr lang="en-GB" sz="2400" b="1" dirty="0">
                <a:solidFill>
                  <a:schemeClr val="tx2"/>
                </a:solidFill>
                <a:cs typeface="Arial" panose="020B0604020202020204" pitchFamily="34" charset="0"/>
              </a:rPr>
              <a:t>Introduction to Hospitality</a:t>
            </a:r>
          </a:p>
        </p:txBody>
      </p:sp>
      <p:sp>
        <p:nvSpPr>
          <p:cNvPr id="12" name="Rectangle 11">
            <a:extLst>
              <a:ext uri="{FF2B5EF4-FFF2-40B4-BE49-F238E27FC236}">
                <a16:creationId xmlns:a16="http://schemas.microsoft.com/office/drawing/2014/main" id="{D96339AE-1410-42DB-869E-359DA3D5FDBE}"/>
              </a:ext>
            </a:extLst>
          </p:cNvPr>
          <p:cNvSpPr/>
          <p:nvPr/>
        </p:nvSpPr>
        <p:spPr>
          <a:xfrm>
            <a:off x="4476000" y="4201676"/>
            <a:ext cx="3240000" cy="120838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lvl="0" algn="ctr">
              <a:lnSpc>
                <a:spcPct val="90000"/>
              </a:lnSpc>
              <a:spcBef>
                <a:spcPts val="1000"/>
              </a:spcBef>
              <a:defRPr/>
            </a:pPr>
            <a:r>
              <a:rPr lang="en-GB" sz="2400" b="1" dirty="0">
                <a:solidFill>
                  <a:schemeClr val="tx2"/>
                </a:solidFill>
                <a:cs typeface="Arial" panose="020B0604020202020204" pitchFamily="34" charset="0"/>
              </a:rPr>
              <a:t>English for hospitality</a:t>
            </a:r>
          </a:p>
        </p:txBody>
      </p:sp>
      <p:sp>
        <p:nvSpPr>
          <p:cNvPr id="14" name="Rectangle 13">
            <a:extLst>
              <a:ext uri="{FF2B5EF4-FFF2-40B4-BE49-F238E27FC236}">
                <a16:creationId xmlns:a16="http://schemas.microsoft.com/office/drawing/2014/main" id="{7B837908-CCAE-4048-8B24-B474BB5DEEBD}"/>
              </a:ext>
            </a:extLst>
          </p:cNvPr>
          <p:cNvSpPr/>
          <p:nvPr/>
        </p:nvSpPr>
        <p:spPr>
          <a:xfrm>
            <a:off x="694239" y="4201676"/>
            <a:ext cx="2321588" cy="5810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lvl="0" algn="ctr">
              <a:lnSpc>
                <a:spcPct val="90000"/>
              </a:lnSpc>
              <a:spcBef>
                <a:spcPts val="1000"/>
              </a:spcBef>
              <a:defRPr/>
            </a:pPr>
            <a:r>
              <a:rPr lang="en-GB" sz="2400" b="1" dirty="0">
                <a:solidFill>
                  <a:schemeClr val="tx2"/>
                </a:solidFill>
                <a:cs typeface="Arial" panose="020B0604020202020204" pitchFamily="34" charset="0"/>
              </a:rPr>
              <a:t>Life skills</a:t>
            </a:r>
          </a:p>
        </p:txBody>
      </p:sp>
      <p:pic>
        <p:nvPicPr>
          <p:cNvPr id="22" name="Picture 21">
            <a:extLst>
              <a:ext uri="{FF2B5EF4-FFF2-40B4-BE49-F238E27FC236}">
                <a16:creationId xmlns:a16="http://schemas.microsoft.com/office/drawing/2014/main" id="{5D28EF15-E3DE-4165-AEC5-D2A6F2A0366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9436144" y="2100482"/>
            <a:ext cx="1801646" cy="1800000"/>
          </a:xfrm>
          <a:prstGeom prst="rect">
            <a:avLst/>
          </a:prstGeom>
        </p:spPr>
      </p:pic>
      <p:pic>
        <p:nvPicPr>
          <p:cNvPr id="24" name="Picture 23">
            <a:extLst>
              <a:ext uri="{FF2B5EF4-FFF2-40B4-BE49-F238E27FC236}">
                <a16:creationId xmlns:a16="http://schemas.microsoft.com/office/drawing/2014/main" id="{F995EF85-5FC4-4337-BDDC-76FC1EC0C408}"/>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954211" y="2136640"/>
            <a:ext cx="1801644" cy="1800000"/>
          </a:xfrm>
          <a:prstGeom prst="rect">
            <a:avLst/>
          </a:prstGeom>
        </p:spPr>
      </p:pic>
      <p:pic>
        <p:nvPicPr>
          <p:cNvPr id="26" name="Picture 25">
            <a:extLst>
              <a:ext uri="{FF2B5EF4-FFF2-40B4-BE49-F238E27FC236}">
                <a16:creationId xmlns:a16="http://schemas.microsoft.com/office/drawing/2014/main" id="{927AECA2-A9FA-4916-861E-52831903DD1A}"/>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5195178" y="2136640"/>
            <a:ext cx="1801644" cy="1800000"/>
          </a:xfrm>
          <a:prstGeom prst="rect">
            <a:avLst/>
          </a:prstGeom>
        </p:spPr>
      </p:pic>
    </p:spTree>
    <p:extLst>
      <p:ext uri="{BB962C8B-B14F-4D97-AF65-F5344CB8AC3E}">
        <p14:creationId xmlns:p14="http://schemas.microsoft.com/office/powerpoint/2010/main" val="3717980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5">
            <a:extLst>
              <a:ext uri="{FF2B5EF4-FFF2-40B4-BE49-F238E27FC236}">
                <a16:creationId xmlns:a16="http://schemas.microsoft.com/office/drawing/2014/main" id="{7D2B4ADF-2BA1-4361-8571-2B4AA21333FC}"/>
              </a:ext>
            </a:extLst>
          </p:cNvPr>
          <p:cNvSpPr>
            <a:spLocks noGrp="1"/>
          </p:cNvSpPr>
          <p:nvPr>
            <p:ph type="title"/>
          </p:nvPr>
        </p:nvSpPr>
        <p:spPr>
          <a:xfrm>
            <a:off x="395287" y="330200"/>
            <a:ext cx="11663363" cy="903288"/>
          </a:xfrm>
        </p:spPr>
        <p:txBody>
          <a:bodyPr/>
          <a:lstStyle/>
          <a:p>
            <a:r>
              <a:rPr lang="en-GB" dirty="0"/>
              <a:t>Piloted successfully across three countries</a:t>
            </a:r>
          </a:p>
        </p:txBody>
      </p:sp>
      <p:sp>
        <p:nvSpPr>
          <p:cNvPr id="36" name="Text Placeholder 2">
            <a:extLst>
              <a:ext uri="{FF2B5EF4-FFF2-40B4-BE49-F238E27FC236}">
                <a16:creationId xmlns:a16="http://schemas.microsoft.com/office/drawing/2014/main" id="{EAEE1615-E846-44C1-823D-540E00AC8852}"/>
              </a:ext>
            </a:extLst>
          </p:cNvPr>
          <p:cNvSpPr>
            <a:spLocks noGrp="1"/>
          </p:cNvSpPr>
          <p:nvPr>
            <p:ph type="body" sz="quarter" idx="10"/>
          </p:nvPr>
        </p:nvSpPr>
        <p:spPr>
          <a:xfrm>
            <a:off x="395288" y="911225"/>
            <a:ext cx="8173942" cy="731904"/>
          </a:xfrm>
        </p:spPr>
        <p:txBody>
          <a:bodyPr/>
          <a:lstStyle/>
          <a:p>
            <a:r>
              <a:rPr lang="en-GB" dirty="0"/>
              <a:t>Providing inclusive employment to disadvantaged young people including people with disabilities</a:t>
            </a:r>
            <a:endParaRPr lang="en-GB" dirty="0">
              <a:highlight>
                <a:srgbClr val="FFFF00"/>
              </a:highlight>
            </a:endParaRPr>
          </a:p>
        </p:txBody>
      </p:sp>
      <p:grpSp>
        <p:nvGrpSpPr>
          <p:cNvPr id="18" name="Group 17">
            <a:extLst>
              <a:ext uri="{FF2B5EF4-FFF2-40B4-BE49-F238E27FC236}">
                <a16:creationId xmlns:a16="http://schemas.microsoft.com/office/drawing/2014/main" id="{04C12130-343C-F844-9DA6-59FF22250421}"/>
              </a:ext>
            </a:extLst>
          </p:cNvPr>
          <p:cNvGrpSpPr/>
          <p:nvPr/>
        </p:nvGrpSpPr>
        <p:grpSpPr>
          <a:xfrm>
            <a:off x="5270787" y="1527130"/>
            <a:ext cx="6916859" cy="4592210"/>
            <a:chOff x="5275141" y="1437960"/>
            <a:chExt cx="6916859" cy="4592210"/>
          </a:xfrm>
        </p:grpSpPr>
        <p:sp>
          <p:nvSpPr>
            <p:cNvPr id="23" name="Rectangle 22">
              <a:extLst>
                <a:ext uri="{FF2B5EF4-FFF2-40B4-BE49-F238E27FC236}">
                  <a16:creationId xmlns:a16="http://schemas.microsoft.com/office/drawing/2014/main" id="{A61E3370-25E7-5F42-80AE-AB52F3668C16}"/>
                </a:ext>
              </a:extLst>
            </p:cNvPr>
            <p:cNvSpPr/>
            <p:nvPr/>
          </p:nvSpPr>
          <p:spPr>
            <a:xfrm>
              <a:off x="5275141" y="3826120"/>
              <a:ext cx="6096000" cy="22040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A4F291A3-CD91-DE40-9055-E4106633F897}"/>
                </a:ext>
              </a:extLst>
            </p:cNvPr>
            <p:cNvSpPr/>
            <p:nvPr/>
          </p:nvSpPr>
          <p:spPr>
            <a:xfrm>
              <a:off x="5275141" y="1437960"/>
              <a:ext cx="6096000" cy="22040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25F03AB8-6176-0C45-A2C8-B395A86CD32D}"/>
                </a:ext>
              </a:extLst>
            </p:cNvPr>
            <p:cNvSpPr/>
            <p:nvPr/>
          </p:nvSpPr>
          <p:spPr>
            <a:xfrm>
              <a:off x="5685571" y="4181595"/>
              <a:ext cx="3508727" cy="1493101"/>
            </a:xfrm>
            <a:prstGeom prst="rect">
              <a:avLst/>
            </a:prstGeom>
          </p:spPr>
          <p:txBody>
            <a:bodyPr wrap="square">
              <a:spAutoFit/>
            </a:bodyPr>
            <a:lstStyle/>
            <a:p>
              <a:pPr>
                <a:lnSpc>
                  <a:spcPct val="107000"/>
                </a:lnSpc>
                <a:spcAft>
                  <a:spcPts val="800"/>
                </a:spcAft>
              </a:pPr>
              <a:r>
                <a:rPr lang="en-GB" sz="1600" b="1" dirty="0">
                  <a:solidFill>
                    <a:schemeClr val="bg1"/>
                  </a:solidFill>
                  <a:latin typeface="Arial" panose="020B0604020202020204" pitchFamily="34" charset="0"/>
                  <a:ea typeface="Calibri" panose="020F0502020204030204" pitchFamily="34" charset="0"/>
                  <a:cs typeface="Times New Roman" panose="02020603050405020304" pitchFamily="18" charset="0"/>
                </a:rPr>
                <a:t>“The programme has helped me to know that disability is not a limitation and I have been exposed to more knowledge.”</a:t>
              </a:r>
            </a:p>
            <a:p>
              <a:pPr>
                <a:lnSpc>
                  <a:spcPct val="107000"/>
                </a:lnSpc>
                <a:spcAft>
                  <a:spcPts val="800"/>
                </a:spcAft>
              </a:pPr>
              <a:r>
                <a:rPr lang="en-GB"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Adenuga </a:t>
              </a:r>
              <a:r>
                <a:rPr lang="en-GB" sz="16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Oluwaseyi</a:t>
              </a:r>
              <a:r>
                <a:rPr lang="en-GB"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GB" sz="16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Saheed</a:t>
              </a:r>
              <a:endParaRPr lang="en-GB" sz="16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p:txBody>
        </p:sp>
        <p:pic>
          <p:nvPicPr>
            <p:cNvPr id="9" name="Picture 8" descr="A picture containing text, person&#10;&#10;Description automatically generated">
              <a:extLst>
                <a:ext uri="{FF2B5EF4-FFF2-40B4-BE49-F238E27FC236}">
                  <a16:creationId xmlns:a16="http://schemas.microsoft.com/office/drawing/2014/main" id="{24C9343A-A5C6-CD48-B5A0-A521C005BB13}"/>
                </a:ext>
              </a:extLst>
            </p:cNvPr>
            <p:cNvPicPr>
              <a:picLocks noChangeAspect="1"/>
            </p:cNvPicPr>
            <p:nvPr/>
          </p:nvPicPr>
          <p:blipFill rotWithShape="1">
            <a:blip r:embed="rId3">
              <a:extLst>
                <a:ext uri="{28A0092B-C50C-407E-A947-70E740481C1C}">
                  <a14:useLocalDpi xmlns:a14="http://schemas.microsoft.com/office/drawing/2010/main" val="0"/>
                </a:ext>
              </a:extLst>
            </a:blip>
            <a:srcRect l="28066" r="16965" b="25523"/>
            <a:stretch/>
          </p:blipFill>
          <p:spPr>
            <a:xfrm>
              <a:off x="9296289" y="1437960"/>
              <a:ext cx="2893969" cy="2204050"/>
            </a:xfrm>
            <a:prstGeom prst="rect">
              <a:avLst/>
            </a:prstGeom>
          </p:spPr>
        </p:pic>
        <p:pic>
          <p:nvPicPr>
            <p:cNvPr id="11" name="Picture 10" descr="A person in a uniform&#10;&#10;Description automatically generated with medium confidence">
              <a:extLst>
                <a:ext uri="{FF2B5EF4-FFF2-40B4-BE49-F238E27FC236}">
                  <a16:creationId xmlns:a16="http://schemas.microsoft.com/office/drawing/2014/main" id="{54CA9553-0215-884B-96E8-295A7F38866A}"/>
                </a:ext>
              </a:extLst>
            </p:cNvPr>
            <p:cNvPicPr>
              <a:picLocks noChangeAspect="1"/>
            </p:cNvPicPr>
            <p:nvPr/>
          </p:nvPicPr>
          <p:blipFill rotWithShape="1">
            <a:blip r:embed="rId4">
              <a:extLst>
                <a:ext uri="{28A0092B-C50C-407E-A947-70E740481C1C}">
                  <a14:useLocalDpi xmlns:a14="http://schemas.microsoft.com/office/drawing/2010/main" val="0"/>
                </a:ext>
              </a:extLst>
            </a:blip>
            <a:srcRect l="29397" r="11781" b="20045"/>
            <a:stretch/>
          </p:blipFill>
          <p:spPr>
            <a:xfrm>
              <a:off x="9312000" y="3826120"/>
              <a:ext cx="2880000" cy="2204050"/>
            </a:xfrm>
            <a:prstGeom prst="rect">
              <a:avLst/>
            </a:prstGeom>
          </p:spPr>
        </p:pic>
        <p:sp>
          <p:nvSpPr>
            <p:cNvPr id="14" name="Rectangle 13">
              <a:extLst>
                <a:ext uri="{FF2B5EF4-FFF2-40B4-BE49-F238E27FC236}">
                  <a16:creationId xmlns:a16="http://schemas.microsoft.com/office/drawing/2014/main" id="{5AAC98B6-96CD-3847-9B84-0049B8F5F09C}"/>
                </a:ext>
              </a:extLst>
            </p:cNvPr>
            <p:cNvSpPr/>
            <p:nvPr/>
          </p:nvSpPr>
          <p:spPr>
            <a:xfrm>
              <a:off x="5685571" y="1793435"/>
              <a:ext cx="3236360" cy="1493101"/>
            </a:xfrm>
            <a:prstGeom prst="rect">
              <a:avLst/>
            </a:prstGeom>
          </p:spPr>
          <p:txBody>
            <a:bodyPr wrap="square">
              <a:spAutoFit/>
            </a:bodyPr>
            <a:lstStyle/>
            <a:p>
              <a:pPr>
                <a:lnSpc>
                  <a:spcPct val="107000"/>
                </a:lnSpc>
                <a:spcAft>
                  <a:spcPts val="800"/>
                </a:spcAft>
              </a:pPr>
              <a:r>
                <a:rPr lang="en-GB" sz="1600" b="1" dirty="0">
                  <a:solidFill>
                    <a:schemeClr val="bg1"/>
                  </a:solidFill>
                  <a:latin typeface="Arial" panose="020B0604020202020204" pitchFamily="34" charset="0"/>
                  <a:ea typeface="Calibri" panose="020F0502020204030204" pitchFamily="34" charset="0"/>
                  <a:cs typeface="Times New Roman" panose="02020603050405020304" pitchFamily="18" charset="0"/>
                </a:rPr>
                <a:t>“The programme has helped me to be different, to be a pioneer and a leader in the hospitality sector.” </a:t>
              </a:r>
            </a:p>
            <a:p>
              <a:pPr>
                <a:lnSpc>
                  <a:spcPct val="107000"/>
                </a:lnSpc>
                <a:spcAft>
                  <a:spcPts val="800"/>
                </a:spcAft>
              </a:pPr>
              <a:r>
                <a:rPr lang="en-GB" sz="16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Oluwamayowa</a:t>
              </a:r>
              <a:r>
                <a:rPr lang="en-GB"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 Eleanor Boyo</a:t>
              </a:r>
            </a:p>
          </p:txBody>
        </p:sp>
        <p:cxnSp>
          <p:nvCxnSpPr>
            <p:cNvPr id="16" name="Straight Connector 15">
              <a:extLst>
                <a:ext uri="{FF2B5EF4-FFF2-40B4-BE49-F238E27FC236}">
                  <a16:creationId xmlns:a16="http://schemas.microsoft.com/office/drawing/2014/main" id="{381BE333-004B-3647-8516-33C9A88353F6}"/>
                </a:ext>
              </a:extLst>
            </p:cNvPr>
            <p:cNvCxnSpPr>
              <a:cxnSpLocks/>
            </p:cNvCxnSpPr>
            <p:nvPr/>
          </p:nvCxnSpPr>
          <p:spPr>
            <a:xfrm>
              <a:off x="5538651" y="4181595"/>
              <a:ext cx="0" cy="1493101"/>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78A99B7-B1F5-634C-92E0-E8E6B556E144}"/>
                </a:ext>
              </a:extLst>
            </p:cNvPr>
            <p:cNvCxnSpPr>
              <a:cxnSpLocks/>
            </p:cNvCxnSpPr>
            <p:nvPr/>
          </p:nvCxnSpPr>
          <p:spPr>
            <a:xfrm>
              <a:off x="5538651" y="1793435"/>
              <a:ext cx="0" cy="1493101"/>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pSp>
      <p:pic>
        <p:nvPicPr>
          <p:cNvPr id="26" name="Picture 25" descr="Shape&#10;&#10;Description automatically generated with medium confidence">
            <a:extLst>
              <a:ext uri="{FF2B5EF4-FFF2-40B4-BE49-F238E27FC236}">
                <a16:creationId xmlns:a16="http://schemas.microsoft.com/office/drawing/2014/main" id="{65733DFD-FB7C-9344-A02A-398EEF0C28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556" y="3434489"/>
            <a:ext cx="4000931" cy="842516"/>
          </a:xfrm>
          <a:prstGeom prst="rect">
            <a:avLst/>
          </a:prstGeom>
        </p:spPr>
      </p:pic>
    </p:spTree>
    <p:extLst>
      <p:ext uri="{BB962C8B-B14F-4D97-AF65-F5344CB8AC3E}">
        <p14:creationId xmlns:p14="http://schemas.microsoft.com/office/powerpoint/2010/main" val="35214303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120843C-14B7-BE42-890A-769F64BD0530}"/>
              </a:ext>
            </a:extLst>
          </p:cNvPr>
          <p:cNvSpPr>
            <a:spLocks noGrp="1"/>
          </p:cNvSpPr>
          <p:nvPr>
            <p:ph type="sldNum" sz="quarter" idx="14"/>
          </p:nvPr>
        </p:nvSpPr>
        <p:spPr/>
        <p:txBody>
          <a:bodyPr/>
          <a:lstStyle/>
          <a:p>
            <a:pPr algn="r"/>
            <a:r>
              <a:rPr lang="en-GB"/>
              <a:t>|  </a:t>
            </a:r>
            <a:fld id="{B6E27B79-DBB4-40FA-846F-632D94808D32}" type="slidenum">
              <a:rPr lang="en-GB" smtClean="0"/>
              <a:pPr algn="r"/>
              <a:t>8</a:t>
            </a:fld>
            <a:endParaRPr lang="en-GB"/>
          </a:p>
        </p:txBody>
      </p:sp>
      <p:sp>
        <p:nvSpPr>
          <p:cNvPr id="6" name="Title 5">
            <a:extLst>
              <a:ext uri="{FF2B5EF4-FFF2-40B4-BE49-F238E27FC236}">
                <a16:creationId xmlns:a16="http://schemas.microsoft.com/office/drawing/2014/main" id="{1477E45C-8012-E447-9688-B63106760DFF}"/>
              </a:ext>
            </a:extLst>
          </p:cNvPr>
          <p:cNvSpPr>
            <a:spLocks noGrp="1"/>
          </p:cNvSpPr>
          <p:nvPr>
            <p:ph type="title"/>
          </p:nvPr>
        </p:nvSpPr>
        <p:spPr>
          <a:xfrm>
            <a:off x="394854" y="330199"/>
            <a:ext cx="9572106" cy="1367972"/>
          </a:xfrm>
        </p:spPr>
        <p:txBody>
          <a:bodyPr/>
          <a:lstStyle/>
          <a:p>
            <a:r>
              <a:rPr lang="en-GB" dirty="0"/>
              <a:t>Providing opportunities to people with disabilities in the hospitality sector</a:t>
            </a:r>
          </a:p>
        </p:txBody>
      </p:sp>
      <p:pic>
        <p:nvPicPr>
          <p:cNvPr id="13" name="Picture 12" descr="A picture containing person, indoor&#10;&#10;Description automatically generated">
            <a:extLst>
              <a:ext uri="{FF2B5EF4-FFF2-40B4-BE49-F238E27FC236}">
                <a16:creationId xmlns:a16="http://schemas.microsoft.com/office/drawing/2014/main" id="{A757B4C7-5137-6941-8D9C-EBFADE9E3A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7717179" y="1249798"/>
            <a:ext cx="4911637" cy="3277459"/>
          </a:xfrm>
          <a:prstGeom prst="rect">
            <a:avLst/>
          </a:prstGeom>
        </p:spPr>
      </p:pic>
      <p:pic>
        <p:nvPicPr>
          <p:cNvPr id="20" name="Picture 19" descr="A person wearing a headset and sitting at a desk with a computer&#10;&#10;Description automatically generated with low confidence">
            <a:extLst>
              <a:ext uri="{FF2B5EF4-FFF2-40B4-BE49-F238E27FC236}">
                <a16:creationId xmlns:a16="http://schemas.microsoft.com/office/drawing/2014/main" id="{B803E356-BA44-DA47-A1D7-ED9CB3F521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231" y="1672346"/>
            <a:ext cx="5502900" cy="3672000"/>
          </a:xfrm>
          <a:prstGeom prst="rect">
            <a:avLst/>
          </a:prstGeom>
        </p:spPr>
      </p:pic>
      <p:cxnSp>
        <p:nvCxnSpPr>
          <p:cNvPr id="21" name="Straight Connector 20">
            <a:extLst>
              <a:ext uri="{FF2B5EF4-FFF2-40B4-BE49-F238E27FC236}">
                <a16:creationId xmlns:a16="http://schemas.microsoft.com/office/drawing/2014/main" id="{8E2F31FA-DBA2-7742-837D-E1741A6ED677}"/>
              </a:ext>
            </a:extLst>
          </p:cNvPr>
          <p:cNvCxnSpPr>
            <a:cxnSpLocks/>
          </p:cNvCxnSpPr>
          <p:nvPr/>
        </p:nvCxnSpPr>
        <p:spPr>
          <a:xfrm>
            <a:off x="600892" y="1672346"/>
            <a:ext cx="0" cy="367200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90974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70E1C-D612-3F4E-B57E-D9DBBC9A1BB3}"/>
              </a:ext>
            </a:extLst>
          </p:cNvPr>
          <p:cNvSpPr>
            <a:spLocks noGrp="1"/>
          </p:cNvSpPr>
          <p:nvPr>
            <p:ph type="title"/>
          </p:nvPr>
        </p:nvSpPr>
        <p:spPr/>
        <p:txBody>
          <a:bodyPr/>
          <a:lstStyle/>
          <a:p>
            <a:r>
              <a:rPr lang="en-GB" dirty="0"/>
              <a:t>Find out more</a:t>
            </a:r>
          </a:p>
        </p:txBody>
      </p:sp>
      <p:sp>
        <p:nvSpPr>
          <p:cNvPr id="3" name="Content Placeholder 2">
            <a:extLst>
              <a:ext uri="{FF2B5EF4-FFF2-40B4-BE49-F238E27FC236}">
                <a16:creationId xmlns:a16="http://schemas.microsoft.com/office/drawing/2014/main" id="{7B20FDC4-8D2E-BC44-8DA9-CF08CFAB4184}"/>
              </a:ext>
            </a:extLst>
          </p:cNvPr>
          <p:cNvSpPr>
            <a:spLocks noGrp="1"/>
          </p:cNvSpPr>
          <p:nvPr>
            <p:ph idx="1"/>
          </p:nvPr>
        </p:nvSpPr>
        <p:spPr>
          <a:xfrm>
            <a:off x="394853" y="1819924"/>
            <a:ext cx="9911741" cy="3228326"/>
          </a:xfrm>
        </p:spPr>
        <p:txBody>
          <a:bodyPr/>
          <a:lstStyle/>
          <a:p>
            <a:pPr marL="0" indent="0">
              <a:buNone/>
            </a:pPr>
            <a:r>
              <a:rPr lang="en-GB" dirty="0">
                <a:solidFill>
                  <a:schemeClr val="tx1"/>
                </a:solidFill>
              </a:rPr>
              <a:t>We welcome partners to utilise this training resource to help support more disadvantaged young people to build a better future. </a:t>
            </a:r>
            <a:endParaRPr lang="en-US" dirty="0">
              <a:solidFill>
                <a:schemeClr val="tx1"/>
              </a:solidFill>
            </a:endParaRPr>
          </a:p>
          <a:p>
            <a:endParaRPr lang="en-US" dirty="0">
              <a:solidFill>
                <a:schemeClr val="bg2">
                  <a:lumMod val="20000"/>
                  <a:lumOff val="80000"/>
                </a:schemeClr>
              </a:solidFill>
            </a:endParaRPr>
          </a:p>
          <a:p>
            <a:r>
              <a:rPr lang="en-US" dirty="0">
                <a:solidFill>
                  <a:schemeClr val="bg2">
                    <a:lumMod val="20000"/>
                    <a:lumOff val="80000"/>
                  </a:schemeClr>
                </a:solidFill>
              </a:rPr>
              <a:t>Email: </a:t>
            </a:r>
            <a:r>
              <a:rPr lang="en-US" dirty="0" err="1">
                <a:solidFill>
                  <a:schemeClr val="tx1"/>
                </a:solidFill>
              </a:rPr>
              <a:t>info@sustainablehospitalityalliance.org</a:t>
            </a:r>
            <a:br>
              <a:rPr lang="en-US" dirty="0">
                <a:solidFill>
                  <a:schemeClr val="tx1"/>
                </a:solidFill>
              </a:rPr>
            </a:br>
            <a:endParaRPr lang="en-US" dirty="0">
              <a:solidFill>
                <a:schemeClr val="tx1"/>
              </a:solidFill>
            </a:endParaRPr>
          </a:p>
          <a:p>
            <a:r>
              <a:rPr lang="en-US" dirty="0">
                <a:solidFill>
                  <a:schemeClr val="bg2">
                    <a:lumMod val="20000"/>
                    <a:lumOff val="80000"/>
                  </a:schemeClr>
                </a:solidFill>
              </a:rPr>
              <a:t>Visit: </a:t>
            </a:r>
            <a:r>
              <a:rPr lang="en-US" dirty="0" err="1">
                <a:solidFill>
                  <a:schemeClr val="tx1"/>
                </a:solidFill>
              </a:rPr>
              <a:t>www.sustainablehospitalityalliance.org</a:t>
            </a:r>
            <a:r>
              <a:rPr lang="en-US" dirty="0">
                <a:solidFill>
                  <a:schemeClr val="tx1"/>
                </a:solidFill>
              </a:rPr>
              <a:t>/curriculum</a:t>
            </a:r>
          </a:p>
          <a:p>
            <a:endParaRPr lang="en-GB" dirty="0"/>
          </a:p>
        </p:txBody>
      </p:sp>
    </p:spTree>
    <p:extLst>
      <p:ext uri="{BB962C8B-B14F-4D97-AF65-F5344CB8AC3E}">
        <p14:creationId xmlns:p14="http://schemas.microsoft.com/office/powerpoint/2010/main" val="1265588303"/>
      </p:ext>
    </p:extLst>
  </p:cSld>
  <p:clrMapOvr>
    <a:masterClrMapping/>
  </p:clrMapOvr>
</p:sld>
</file>

<file path=ppt/theme/theme1.xml><?xml version="1.0" encoding="utf-8"?>
<a:theme xmlns:a="http://schemas.openxmlformats.org/drawingml/2006/main" name="Primary palette">
  <a:themeElements>
    <a:clrScheme name="Sustainable Hospitality Alliance">
      <a:dk1>
        <a:sysClr val="windowText" lastClr="000000"/>
      </a:dk1>
      <a:lt1>
        <a:sysClr val="window" lastClr="FFFFFF"/>
      </a:lt1>
      <a:dk2>
        <a:srgbClr val="1F3664"/>
      </a:dk2>
      <a:lt2>
        <a:srgbClr val="D4D9DE"/>
      </a:lt2>
      <a:accent1>
        <a:srgbClr val="8F9BB4"/>
      </a:accent1>
      <a:accent2>
        <a:srgbClr val="4A6083"/>
      </a:accent2>
      <a:accent3>
        <a:srgbClr val="27BAA8"/>
      </a:accent3>
      <a:accent4>
        <a:srgbClr val="FF757F"/>
      </a:accent4>
      <a:accent5>
        <a:srgbClr val="006856"/>
      </a:accent5>
      <a:accent6>
        <a:srgbClr val="A0214D"/>
      </a:accent6>
      <a:hlink>
        <a:srgbClr val="243360"/>
      </a:hlink>
      <a:folHlink>
        <a:srgbClr val="243360"/>
      </a:folHlink>
    </a:clrScheme>
    <a:fontScheme name="ITP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anded powerpoint template" id="{5C5024E4-595C-43AE-8990-1808E917A27E}" vid="{32BCA5A2-C01E-4A3E-AB4F-050F2CF0FB8E}"/>
    </a:ext>
  </a:extLst>
</a:theme>
</file>

<file path=ppt/theme/theme2.xml><?xml version="1.0" encoding="utf-8"?>
<a:theme xmlns:a="http://schemas.openxmlformats.org/drawingml/2006/main" name="Secondary palette - green (planet)">
  <a:themeElements>
    <a:clrScheme name="Sustainable Hospitality Alliance">
      <a:dk1>
        <a:sysClr val="windowText" lastClr="000000"/>
      </a:dk1>
      <a:lt1>
        <a:sysClr val="window" lastClr="FFFFFF"/>
      </a:lt1>
      <a:dk2>
        <a:srgbClr val="1F3664"/>
      </a:dk2>
      <a:lt2>
        <a:srgbClr val="D4D9DE"/>
      </a:lt2>
      <a:accent1>
        <a:srgbClr val="8F9BB4"/>
      </a:accent1>
      <a:accent2>
        <a:srgbClr val="4A6083"/>
      </a:accent2>
      <a:accent3>
        <a:srgbClr val="23B4A6"/>
      </a:accent3>
      <a:accent4>
        <a:srgbClr val="EE707E"/>
      </a:accent4>
      <a:accent5>
        <a:srgbClr val="006856"/>
      </a:accent5>
      <a:accent6>
        <a:srgbClr val="A0214D"/>
      </a:accent6>
      <a:hlink>
        <a:srgbClr val="243360"/>
      </a:hlink>
      <a:folHlink>
        <a:srgbClr val="243360"/>
      </a:folHlink>
    </a:clrScheme>
    <a:fontScheme name="ITP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anded powerpoint template" id="{5C5024E4-595C-43AE-8990-1808E917A27E}" vid="{882074DE-19C1-448D-8778-3741C231B46A}"/>
    </a:ext>
  </a:extLst>
</a:theme>
</file>

<file path=ppt/theme/theme3.xml><?xml version="1.0" encoding="utf-8"?>
<a:theme xmlns:a="http://schemas.openxmlformats.org/drawingml/2006/main" name="Secondary palette - pink (people)">
  <a:themeElements>
    <a:clrScheme name="Sustainable Hospitality Alliance">
      <a:dk1>
        <a:sysClr val="windowText" lastClr="000000"/>
      </a:dk1>
      <a:lt1>
        <a:sysClr val="window" lastClr="FFFFFF"/>
      </a:lt1>
      <a:dk2>
        <a:srgbClr val="1F3664"/>
      </a:dk2>
      <a:lt2>
        <a:srgbClr val="D4D9DE"/>
      </a:lt2>
      <a:accent1>
        <a:srgbClr val="8F9BB4"/>
      </a:accent1>
      <a:accent2>
        <a:srgbClr val="4A6083"/>
      </a:accent2>
      <a:accent3>
        <a:srgbClr val="23B4A6"/>
      </a:accent3>
      <a:accent4>
        <a:srgbClr val="EE707E"/>
      </a:accent4>
      <a:accent5>
        <a:srgbClr val="006856"/>
      </a:accent5>
      <a:accent6>
        <a:srgbClr val="A0214D"/>
      </a:accent6>
      <a:hlink>
        <a:srgbClr val="243360"/>
      </a:hlink>
      <a:folHlink>
        <a:srgbClr val="243360"/>
      </a:folHlink>
    </a:clrScheme>
    <a:fontScheme name="ITP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anded powerpoint template" id="{5C5024E4-595C-43AE-8990-1808E917A27E}" vid="{30AF3DE1-52FF-4191-BC71-7012ED6DEB9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d61b27d8-53aa-4fce-86da-485fa6c83079">
      <UserInfo>
        <DisplayName>Nicolas Perin</DisplayName>
        <AccountId>26</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AC821C686F551419046A87DA8FB133C" ma:contentTypeVersion="13" ma:contentTypeDescription="Create a new document." ma:contentTypeScope="" ma:versionID="46a047c388712166f5baa2ea851101a8">
  <xsd:schema xmlns:xsd="http://www.w3.org/2001/XMLSchema" xmlns:xs="http://www.w3.org/2001/XMLSchema" xmlns:p="http://schemas.microsoft.com/office/2006/metadata/properties" xmlns:ns2="0f9e7587-f72c-43de-86a7-124f1caa56e3" xmlns:ns3="d61b27d8-53aa-4fce-86da-485fa6c83079" targetNamespace="http://schemas.microsoft.com/office/2006/metadata/properties" ma:root="true" ma:fieldsID="bd0011181a54426bd3b9cc14a57b1848" ns2:_="" ns3:_="">
    <xsd:import namespace="0f9e7587-f72c-43de-86a7-124f1caa56e3"/>
    <xsd:import namespace="d61b27d8-53aa-4fce-86da-485fa6c8307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9e7587-f72c-43de-86a7-124f1caa56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61b27d8-53aa-4fce-86da-485fa6c8307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6EFC9B6-5136-4769-9286-AEC9A2667BD8}">
  <ds:schemaRefs>
    <ds:schemaRef ds:uri="http://schemas.microsoft.com/sharepoint/v3/contenttype/forms"/>
  </ds:schemaRefs>
</ds:datastoreItem>
</file>

<file path=customXml/itemProps2.xml><?xml version="1.0" encoding="utf-8"?>
<ds:datastoreItem xmlns:ds="http://schemas.openxmlformats.org/officeDocument/2006/customXml" ds:itemID="{DBBF1D91-4860-486F-B0AA-EADAD4FF3C59}">
  <ds:schemaRefs>
    <ds:schemaRef ds:uri="http://schemas.microsoft.com/office/2006/metadata/properties"/>
    <ds:schemaRef ds:uri="http://purl.org/dc/dcmitype/"/>
    <ds:schemaRef ds:uri="http://purl.org/dc/elements/1.1/"/>
    <ds:schemaRef ds:uri="0f9e7587-f72c-43de-86a7-124f1caa56e3"/>
    <ds:schemaRef ds:uri="http://schemas.microsoft.com/office/2006/documentManagement/types"/>
    <ds:schemaRef ds:uri="http://www.w3.org/XML/1998/namespace"/>
    <ds:schemaRef ds:uri="http://purl.org/dc/terms/"/>
    <ds:schemaRef ds:uri="http://schemas.microsoft.com/office/infopath/2007/PartnerControls"/>
    <ds:schemaRef ds:uri="http://schemas.openxmlformats.org/package/2006/metadata/core-properties"/>
    <ds:schemaRef ds:uri="d61b27d8-53aa-4fce-86da-485fa6c83079"/>
  </ds:schemaRefs>
</ds:datastoreItem>
</file>

<file path=customXml/itemProps3.xml><?xml version="1.0" encoding="utf-8"?>
<ds:datastoreItem xmlns:ds="http://schemas.openxmlformats.org/officeDocument/2006/customXml" ds:itemID="{433A55A2-992A-4448-9436-5337A3208D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f9e7587-f72c-43de-86a7-124f1caa56e3"/>
    <ds:schemaRef ds:uri="d61b27d8-53aa-4fce-86da-485fa6c8307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Primary palette</Template>
  <TotalTime>2341</TotalTime>
  <Words>1242</Words>
  <Application>Microsoft Macintosh PowerPoint</Application>
  <PresentationFormat>Widescreen</PresentationFormat>
  <Paragraphs>113</Paragraphs>
  <Slides>9</Slides>
  <Notes>8</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9</vt:i4>
      </vt:variant>
    </vt:vector>
  </HeadingPairs>
  <TitlesOfParts>
    <vt:vector size="16" baseType="lpstr">
      <vt:lpstr>Arial</vt:lpstr>
      <vt:lpstr>Calibri</vt:lpstr>
      <vt:lpstr>Open Sans</vt:lpstr>
      <vt:lpstr>Symbol</vt:lpstr>
      <vt:lpstr>Primary palette</vt:lpstr>
      <vt:lpstr>Secondary palette - green (planet)</vt:lpstr>
      <vt:lpstr>Secondary palette - pink (people)</vt:lpstr>
      <vt:lpstr>Giving people the skills to succeed</vt:lpstr>
      <vt:lpstr>Over 500 million young people were not in employment, education or training pre Covid-19 </vt:lpstr>
      <vt:lpstr>The opportunity for jobs in hospitality </vt:lpstr>
      <vt:lpstr>Building on our established background in youth employment</vt:lpstr>
      <vt:lpstr>Curriculum developed with industry expertise</vt:lpstr>
      <vt:lpstr>Providing core employability skills</vt:lpstr>
      <vt:lpstr>Piloted successfully across three countries</vt:lpstr>
      <vt:lpstr>Providing opportunities to people with disabilities in the hospitality sector</vt:lpstr>
      <vt:lpstr>Find out more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Introducing the Sustainable Hospitality Alliance</dc:title>
  <dc:creator>Emily McLeish</dc:creator>
  <cp:lastModifiedBy>Emily McLeish</cp:lastModifiedBy>
  <cp:revision>23</cp:revision>
  <dcterms:created xsi:type="dcterms:W3CDTF">2020-10-19T10:17:03Z</dcterms:created>
  <dcterms:modified xsi:type="dcterms:W3CDTF">2021-07-09T13:59:56Z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0x010100AAC821C686F551419046A87DA8FB133C</vt:lpwstr>
  </property>
</Properties>
</file>