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_rels/slideMaster2.xml.rels" ContentType="application/vnd.openxmlformats-package.relationships+xml"/>
  <Override PartName="/ppt/slideMasters/_rels/slideMaster1.xml.rels" ContentType="application/vnd.openxmlformats-package.relationship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notesSlides/_rels/notesSlide9.xml.rels" ContentType="application/vnd.openxmlformats-package.relationships+xml"/>
  <Override PartName="/ppt/notesSlides/_rels/notesSlide6.xml.rels" ContentType="application/vnd.openxmlformats-package.relationships+xml"/>
  <Override PartName="/ppt/notesSlides/_rels/notesSlide8.xml.rels" ContentType="application/vnd.openxmlformats-package.relationships+xml"/>
  <Override PartName="/ppt/notesSlides/_rels/notesSlide7.xml.rels" ContentType="application/vnd.openxmlformats-package.relationships+xml"/>
  <Override PartName="/ppt/notesSlides/_rels/notesSlide5.xml.rels" ContentType="application/vnd.openxmlformats-package.relationships+xml"/>
  <Override PartName="/ppt/notesSlides/_rels/notesSlide4.xml.rels" ContentType="application/vnd.openxmlformats-package.relationships+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_rels/presentation.xml.rels" ContentType="application/vnd.openxmlformats-package.relationships+xml"/>
  <Override PartName="/ppt/slideLayouts/slideLayout13.xml" ContentType="application/vnd.openxmlformats-officedocument.presentationml.slideLayout+xml"/>
  <Override PartName="/ppt/slideLayouts/slideLayout12.xml" ContentType="application/vnd.openxmlformats-officedocument.presentationml.slideLayout+xml"/>
  <Override PartName="/ppt/slideLayouts/slideLayout11.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8.xml" ContentType="application/vnd.openxmlformats-officedocument.presentationml.slideLayout+xml"/>
  <Override PartName="/ppt/slideLayouts/slideLayout7.xml" ContentType="application/vnd.openxmlformats-officedocument.presentationml.slideLayout+xml"/>
  <Override PartName="/ppt/slideLayouts/_rels/slideLayout22.xml.rels" ContentType="application/vnd.openxmlformats-package.relationships+xml"/>
  <Override PartName="/ppt/slideLayouts/_rels/slideLayout7.xml.rels" ContentType="application/vnd.openxmlformats-package.relationships+xml"/>
  <Override PartName="/ppt/slideLayouts/_rels/slideLayout4.xml.rels" ContentType="application/vnd.openxmlformats-package.relationships+xml"/>
  <Override PartName="/ppt/slideLayouts/_rels/slideLayout17.xml.rels" ContentType="application/vnd.openxmlformats-package.relationships+xml"/>
  <Override PartName="/ppt/slideLayouts/_rels/slideLayout19.xml.rels" ContentType="application/vnd.openxmlformats-package.relationships+xml"/>
  <Override PartName="/ppt/slideLayouts/_rels/slideLayout21.xml.rels" ContentType="application/vnd.openxmlformats-package.relationships+xml"/>
  <Override PartName="/ppt/slideLayouts/_rels/slideLayout6.xml.rels" ContentType="application/vnd.openxmlformats-package.relationships+xml"/>
  <Override PartName="/ppt/slideLayouts/_rels/slideLayout3.xml.rels" ContentType="application/vnd.openxmlformats-package.relationships+xml"/>
  <Override PartName="/ppt/slideLayouts/_rels/slideLayout16.xml.rels" ContentType="application/vnd.openxmlformats-package.relationships+xml"/>
  <Override PartName="/ppt/slideLayouts/_rels/slideLayout18.xml.rels" ContentType="application/vnd.openxmlformats-package.relationships+xml"/>
  <Override PartName="/ppt/slideLayouts/_rels/slideLayout5.xml.rels" ContentType="application/vnd.openxmlformats-package.relationships+xml"/>
  <Override PartName="/ppt/slideLayouts/_rels/slideLayout13.xml.rels" ContentType="application/vnd.openxmlformats-package.relationships+xml"/>
  <Override PartName="/ppt/slideLayouts/_rels/slideLayout12.xml.rels" ContentType="application/vnd.openxmlformats-package.relationships+xml"/>
  <Override PartName="/ppt/slideLayouts/_rels/slideLayout11.xml.rels" ContentType="application/vnd.openxmlformats-package.relationships+xml"/>
  <Override PartName="/ppt/slideLayouts/_rels/slideLayout1.xml.rels" ContentType="application/vnd.openxmlformats-package.relationships+xml"/>
  <Override PartName="/ppt/slideLayouts/_rels/slideLayout14.xml.rels" ContentType="application/vnd.openxmlformats-package.relationships+xml"/>
  <Override PartName="/ppt/slideLayouts/_rels/slideLayout10.xml.rels" ContentType="application/vnd.openxmlformats-package.relationships+xml"/>
  <Override PartName="/ppt/slideLayouts/_rels/slideLayout24.xml.rels" ContentType="application/vnd.openxmlformats-package.relationships+xml"/>
  <Override PartName="/ppt/slideLayouts/_rels/slideLayout9.xml.rels" ContentType="application/vnd.openxmlformats-package.relationships+xml"/>
  <Override PartName="/ppt/slideLayouts/_rels/slideLayout23.xml.rels" ContentType="application/vnd.openxmlformats-package.relationships+xml"/>
  <Override PartName="/ppt/slideLayouts/_rels/slideLayout8.xml.rels" ContentType="application/vnd.openxmlformats-package.relationships+xml"/>
  <Override PartName="/ppt/slideLayouts/_rels/slideLayout15.xml.rels" ContentType="application/vnd.openxmlformats-package.relationships+xml"/>
  <Override PartName="/ppt/slideLayouts/_rels/slideLayout2.xml.rels" ContentType="application/vnd.openxmlformats-package.relationships+xml"/>
  <Override PartName="/ppt/slideLayouts/_rels/slideLayout20.xml.rels" ContentType="application/vnd.openxmlformats-package.relationships+xml"/>
  <Override PartName="/ppt/slideLayouts/slideLayout6.xml" ContentType="application/vnd.openxmlformats-officedocument.presentationml.slideLayout+xml"/>
  <Override PartName="/ppt/slideLayouts/slideLayout24.xml" ContentType="application/vnd.openxmlformats-officedocument.presentationml.slideLayout+xml"/>
  <Override PartName="/ppt/slideLayouts/slideLayout5.xml" ContentType="application/vnd.openxmlformats-officedocument.presentationml.slideLayout+xml"/>
  <Override PartName="/ppt/slideLayouts/slideLayout23.xml" ContentType="application/vnd.openxmlformats-officedocument.presentationml.slideLayout+xml"/>
  <Override PartName="/ppt/slideLayouts/slideLayout16.xml" ContentType="application/vnd.openxmlformats-officedocument.presentationml.slideLayout+xml"/>
  <Override PartName="/ppt/slideLayouts/slideLayout15.xml" ContentType="application/vnd.openxmlformats-officedocument.presentationml.slideLayout+xml"/>
  <Override PartName="/ppt/slideLayouts/slideLayout14.xml" ContentType="application/vnd.openxmlformats-officedocument.presentationml.slideLayout+xml"/>
  <Override PartName="/ppt/slideLayouts/slideLayout1.xml" ContentType="application/vnd.openxmlformats-officedocument.presentationml.slideLayout+xml"/>
  <Override PartName="/ppt/slideLayouts/slideLayout17.xml" ContentType="application/vnd.openxmlformats-officedocument.presentationml.slideLayout+xml"/>
  <Override PartName="/ppt/slideLayouts/slideLayout2.xml" ContentType="application/vnd.openxmlformats-officedocument.presentationml.slideLayout+xml"/>
  <Override PartName="/ppt/slideLayouts/slideLayout20.xml" ContentType="application/vnd.openxmlformats-officedocument.presentationml.slideLayout+xml"/>
  <Override PartName="/ppt/slideLayouts/slideLayout18.xml" ContentType="application/vnd.openxmlformats-officedocument.presentationml.slideLayout+xml"/>
  <Override PartName="/ppt/slideLayouts/slideLayout3.xml" ContentType="application/vnd.openxmlformats-officedocument.presentationml.slideLayout+xml"/>
  <Override PartName="/ppt/slideLayouts/slideLayout21.xml" ContentType="application/vnd.openxmlformats-officedocument.presentationml.slideLayout+xml"/>
  <Override PartName="/ppt/slideLayouts/slideLayout19.xml" ContentType="application/vnd.openxmlformats-officedocument.presentationml.slideLayout+xml"/>
  <Override PartName="/ppt/slideLayouts/slideLayout4.xml" ContentType="application/vnd.openxmlformats-officedocument.presentationml.slideLayout+xml"/>
  <Override PartName="/ppt/slideLayouts/slideLayout22.xml" ContentType="application/vnd.openxmlformats-officedocument.presentationml.slideLayout+xml"/>
  <Override PartName="/ppt/media/image1.png" ContentType="image/png"/>
  <Override PartName="/ppt/media/image2.png" ContentType="image/png"/>
  <Override PartName="/ppt/media/image3.png" ContentType="image/png"/>
  <Override PartName="/ppt/media/image4.png" ContentType="image/png"/>
  <Override PartName="/ppt/media/image5.png" ContentType="image/png"/>
  <Override PartName="/ppt/media/image10.png" ContentType="image/png"/>
  <Override PartName="/ppt/media/image6.png" ContentType="image/png"/>
  <Override PartName="/ppt/media/image7.png" ContentType="image/png"/>
  <Override PartName="/ppt/media/image8.png" ContentType="image/png"/>
  <Override PartName="/ppt/media/image9.png" ContentType="image/png"/>
  <Override PartName="/ppt/notesMasters/_rels/notesMaster1.xml.rels" ContentType="application/vnd.openxmlformats-package.relationships+xml"/>
  <Override PartName="/ppt/notesMasters/notesMaster1.xml" ContentType="application/vnd.openxmlformats-officedocument.presentationml.notesMaster+xml"/>
  <Override PartName="/ppt/slides/slide1.xml" ContentType="application/vnd.openxmlformats-officedocument.presentationml.slide+xml"/>
  <Override PartName="/ppt/slides/_rels/slide9.xml.rels" ContentType="application/vnd.openxmlformats-package.relationships+xml"/>
  <Override PartName="/ppt/slides/_rels/slide8.xml.rels" ContentType="application/vnd.openxmlformats-package.relationships+xml"/>
  <Override PartName="/ppt/slides/_rels/slide7.xml.rels" ContentType="application/vnd.openxmlformats-package.relationships+xml"/>
  <Override PartName="/ppt/slides/_rels/slide6.xml.rels" ContentType="application/vnd.openxmlformats-package.relationships+xml"/>
  <Override PartName="/ppt/slides/_rels/slide3.xml.rels" ContentType="application/vnd.openxmlformats-package.relationships+xml"/>
  <Override PartName="/ppt/slides/_rels/slide5.xml.rels" ContentType="application/vnd.openxmlformats-package.relationships+xml"/>
  <Override PartName="/ppt/slides/_rels/slide2.xml.rels" ContentType="application/vnd.openxmlformats-package.relationships+xml"/>
  <Override PartName="/ppt/slides/_rels/slide4.xml.rels" ContentType="application/vnd.openxmlformats-package.relationships+xml"/>
  <Override PartName="/ppt/slides/_rels/slide1.xml.rels" ContentType="application/vnd.openxmlformats-package.relationships+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61" r:id="rId3"/>
  </p:sldMasterIdLst>
  <p:notesMasterIdLst>
    <p:notesMasterId r:id="rId4"/>
  </p:notesMasterIdLst>
  <p:sldIdLst>
    <p:sldId id="256" r:id="rId5"/>
    <p:sldId id="257" r:id="rId6"/>
    <p:sldId id="258" r:id="rId7"/>
    <p:sldId id="259" r:id="rId8"/>
    <p:sldId id="260" r:id="rId9"/>
    <p:sldId id="261" r:id="rId10"/>
    <p:sldId id="262" r:id="rId11"/>
    <p:sldId id="263" r:id="rId12"/>
    <p:sldId id="264" r:id="rId13"/>
  </p:sldIdLst>
  <p:sldSz cx="12192000" cy="6858000"/>
  <p:notesSz cx="6858000" cy="9144000"/>
</p:presentation>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notesMaster" Target="notesMasters/notesMaster1.xml"/><Relationship Id="rId5" Type="http://schemas.openxmlformats.org/officeDocument/2006/relationships/slide" Target="slides/slide1.xml"/><Relationship Id="rId6" Type="http://schemas.openxmlformats.org/officeDocument/2006/relationships/slide" Target="slides/slide2.xml"/><Relationship Id="rId7" Type="http://schemas.openxmlformats.org/officeDocument/2006/relationships/slide" Target="slides/slide3.xml"/><Relationship Id="rId8" Type="http://schemas.openxmlformats.org/officeDocument/2006/relationships/slide" Target="slides/slide4.xml"/><Relationship Id="rId9" Type="http://schemas.openxmlformats.org/officeDocument/2006/relationships/slide" Target="slides/slide5.xml"/><Relationship Id="rId10" Type="http://schemas.openxmlformats.org/officeDocument/2006/relationships/slide" Target="slides/slide6.xml"/><Relationship Id="rId11" Type="http://schemas.openxmlformats.org/officeDocument/2006/relationships/slide" Target="slides/slide7.xml"/><Relationship Id="rId12" Type="http://schemas.openxmlformats.org/officeDocument/2006/relationships/slide" Target="slides/slide8.xml"/><Relationship Id="rId13" Type="http://schemas.openxmlformats.org/officeDocument/2006/relationships/slide" Target="slides/slide9.xml"/>
</Relationships>
</file>

<file path=ppt/notesMasters/_rels/notesMaster1.xml.rels><?xml version="1.0" encoding="UTF-8"?>
<Relationships xmlns="http://schemas.openxmlformats.org/package/2006/relationships"><Relationship Id="rId1" Type="http://schemas.openxmlformats.org/officeDocument/2006/relationships/theme" Target="../theme/theme3.xml"/>
</Relationships>
</file>

<file path=ppt/notesMasters/notesMaster1.xml><?xml version="1.0" encoding="utf-8"?>
<p:notes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2" name="PlaceHolder 1"/>
          <p:cNvSpPr>
            <a:spLocks noGrp="1"/>
          </p:cNvSpPr>
          <p:nvPr>
            <p:ph type="sldImg"/>
          </p:nvPr>
        </p:nvSpPr>
        <p:spPr>
          <a:xfrm>
            <a:off x="216000" y="812520"/>
            <a:ext cx="7127280" cy="4008960"/>
          </a:xfrm>
          <a:prstGeom prst="rect">
            <a:avLst/>
          </a:prstGeom>
        </p:spPr>
        <p:txBody>
          <a:bodyPr lIns="0" rIns="0" tIns="0" bIns="0" anchor="ctr">
            <a:noAutofit/>
          </a:bodyPr>
          <a:p>
            <a:r>
              <a:rPr b="0" lang="en-US" sz="1800" spc="-1" strike="noStrike">
                <a:solidFill>
                  <a:srgbClr val="000000"/>
                </a:solidFill>
                <a:latin typeface="Calibri"/>
              </a:rPr>
              <a:t>Click to move the slide</a:t>
            </a:r>
            <a:endParaRPr b="0" lang="en-US" sz="1800" spc="-1" strike="noStrike">
              <a:solidFill>
                <a:srgbClr val="000000"/>
              </a:solidFill>
              <a:latin typeface="Calibri"/>
            </a:endParaRPr>
          </a:p>
        </p:txBody>
      </p:sp>
      <p:sp>
        <p:nvSpPr>
          <p:cNvPr id="83" name="PlaceHolder 2"/>
          <p:cNvSpPr>
            <a:spLocks noGrp="1"/>
          </p:cNvSpPr>
          <p:nvPr>
            <p:ph type="body"/>
          </p:nvPr>
        </p:nvSpPr>
        <p:spPr>
          <a:xfrm>
            <a:off x="756000" y="5078520"/>
            <a:ext cx="6047640" cy="4811040"/>
          </a:xfrm>
          <a:prstGeom prst="rect">
            <a:avLst/>
          </a:prstGeom>
        </p:spPr>
        <p:txBody>
          <a:bodyPr lIns="0" rIns="0" tIns="0" bIns="0">
            <a:noAutofit/>
          </a:bodyPr>
          <a:p>
            <a:r>
              <a:rPr b="0" lang="en-GB" sz="2000" spc="-1" strike="noStrike">
                <a:latin typeface="Arial"/>
              </a:rPr>
              <a:t>Click to edit the notes' format</a:t>
            </a:r>
            <a:endParaRPr b="0" lang="en-GB" sz="2000" spc="-1" strike="noStrike">
              <a:latin typeface="Arial"/>
            </a:endParaRPr>
          </a:p>
        </p:txBody>
      </p:sp>
      <p:sp>
        <p:nvSpPr>
          <p:cNvPr id="84" name="PlaceHolder 3"/>
          <p:cNvSpPr>
            <a:spLocks noGrp="1"/>
          </p:cNvSpPr>
          <p:nvPr>
            <p:ph type="hdr"/>
          </p:nvPr>
        </p:nvSpPr>
        <p:spPr>
          <a:xfrm>
            <a:off x="0" y="0"/>
            <a:ext cx="3280680" cy="534240"/>
          </a:xfrm>
          <a:prstGeom prst="rect">
            <a:avLst/>
          </a:prstGeom>
        </p:spPr>
        <p:txBody>
          <a:bodyPr lIns="0" rIns="0" tIns="0" bIns="0">
            <a:noAutofit/>
          </a:bodyPr>
          <a:p>
            <a:r>
              <a:rPr b="0" lang="en-GB" sz="1400" spc="-1" strike="noStrike">
                <a:latin typeface="Times New Roman"/>
              </a:rPr>
              <a:t>&lt;header&gt;</a:t>
            </a:r>
            <a:endParaRPr b="0" lang="en-GB" sz="1400" spc="-1" strike="noStrike">
              <a:latin typeface="Times New Roman"/>
            </a:endParaRPr>
          </a:p>
        </p:txBody>
      </p:sp>
      <p:sp>
        <p:nvSpPr>
          <p:cNvPr id="85" name="PlaceHolder 4"/>
          <p:cNvSpPr>
            <a:spLocks noGrp="1"/>
          </p:cNvSpPr>
          <p:nvPr>
            <p:ph type="dt"/>
          </p:nvPr>
        </p:nvSpPr>
        <p:spPr>
          <a:xfrm>
            <a:off x="4278960" y="0"/>
            <a:ext cx="3280680" cy="534240"/>
          </a:xfrm>
          <a:prstGeom prst="rect">
            <a:avLst/>
          </a:prstGeom>
        </p:spPr>
        <p:txBody>
          <a:bodyPr lIns="0" rIns="0" tIns="0" bIns="0">
            <a:noAutofit/>
          </a:bodyPr>
          <a:p>
            <a:pPr algn="r"/>
            <a:r>
              <a:rPr b="0" lang="en-GB" sz="1400" spc="-1" strike="noStrike">
                <a:latin typeface="Times New Roman"/>
              </a:rPr>
              <a:t>&lt;date/time&gt;</a:t>
            </a:r>
            <a:endParaRPr b="0" lang="en-GB" sz="1400" spc="-1" strike="noStrike">
              <a:latin typeface="Times New Roman"/>
            </a:endParaRPr>
          </a:p>
        </p:txBody>
      </p:sp>
      <p:sp>
        <p:nvSpPr>
          <p:cNvPr id="86" name="PlaceHolder 5"/>
          <p:cNvSpPr>
            <a:spLocks noGrp="1"/>
          </p:cNvSpPr>
          <p:nvPr>
            <p:ph type="ftr"/>
          </p:nvPr>
        </p:nvSpPr>
        <p:spPr>
          <a:xfrm>
            <a:off x="0" y="10157400"/>
            <a:ext cx="3280680" cy="534240"/>
          </a:xfrm>
          <a:prstGeom prst="rect">
            <a:avLst/>
          </a:prstGeom>
        </p:spPr>
        <p:txBody>
          <a:bodyPr lIns="0" rIns="0" tIns="0" bIns="0" anchor="b">
            <a:noAutofit/>
          </a:bodyPr>
          <a:p>
            <a:r>
              <a:rPr b="0" lang="en-GB" sz="1400" spc="-1" strike="noStrike">
                <a:latin typeface="Times New Roman"/>
              </a:rPr>
              <a:t>&lt;footer&gt;</a:t>
            </a:r>
            <a:endParaRPr b="0" lang="en-GB" sz="1400" spc="-1" strike="noStrike">
              <a:latin typeface="Times New Roman"/>
            </a:endParaRPr>
          </a:p>
        </p:txBody>
      </p:sp>
      <p:sp>
        <p:nvSpPr>
          <p:cNvPr id="87" name="PlaceHolder 6"/>
          <p:cNvSpPr>
            <a:spLocks noGrp="1"/>
          </p:cNvSpPr>
          <p:nvPr>
            <p:ph type="sldNum"/>
          </p:nvPr>
        </p:nvSpPr>
        <p:spPr>
          <a:xfrm>
            <a:off x="4278960" y="10157400"/>
            <a:ext cx="3280680" cy="534240"/>
          </a:xfrm>
          <a:prstGeom prst="rect">
            <a:avLst/>
          </a:prstGeom>
        </p:spPr>
        <p:txBody>
          <a:bodyPr lIns="0" rIns="0" tIns="0" bIns="0" anchor="b">
            <a:noAutofit/>
          </a:bodyPr>
          <a:p>
            <a:pPr algn="r"/>
            <a:fld id="{32AFCE8B-1F68-4035-8F52-1184E7E2ACF7}" type="slidenum">
              <a:rPr b="0" lang="en-GB" sz="1400" spc="-1" strike="noStrike">
                <a:latin typeface="Times New Roman"/>
              </a:rPr>
              <a:t>&lt;number&gt;</a:t>
            </a:fld>
            <a:endParaRPr b="0" lang="en-GB" sz="1400" spc="-1" strike="noStrike">
              <a:latin typeface="Times New Roman"/>
            </a:endParaRPr>
          </a:p>
        </p:txBody>
      </p:sp>
    </p:spTree>
  </p:cSld>
  <p:clrMap bg1="lt1" bg2="lt2" tx1="dk1" tx2="dk2" accent1="accent1" accent2="accent2" accent3="accent3" accent4="accent4" accent5="accent5" accent6="accent6" hlink="hlink" folHlink="folHlink"/>
</p:notesMaster>
</file>

<file path=ppt/notesSlides/_rels/notesSlide4.xml.rels><?xml version="1.0" encoding="UTF-8"?>
<Relationships xmlns="http://schemas.openxmlformats.org/package/2006/relationships"><Relationship Id="rId1" Type="http://schemas.openxmlformats.org/officeDocument/2006/relationships/slide" Target="../slides/slide4.xml"/><Relationship Id="rId2" Type="http://schemas.openxmlformats.org/officeDocument/2006/relationships/notesMaster" Target="../notesMasters/notesMaster1.xml"/>
</Relationships>
</file>

<file path=ppt/notesSlides/_rels/notesSlide5.xml.rels><?xml version="1.0" encoding="UTF-8"?>
<Relationships xmlns="http://schemas.openxmlformats.org/package/2006/relationships"><Relationship Id="rId1" Type="http://schemas.openxmlformats.org/officeDocument/2006/relationships/slide" Target="../slides/slide5.xml"/><Relationship Id="rId2" Type="http://schemas.openxmlformats.org/officeDocument/2006/relationships/notesMaster" Target="../notesMasters/notesMaster1.xml"/>
</Relationships>
</file>

<file path=ppt/notesSlides/_rels/notesSlide6.xml.rels><?xml version="1.0" encoding="UTF-8"?>
<Relationships xmlns="http://schemas.openxmlformats.org/package/2006/relationships"><Relationship Id="rId1" Type="http://schemas.openxmlformats.org/officeDocument/2006/relationships/slide" Target="../slides/slide6.xml"/><Relationship Id="rId2" Type="http://schemas.openxmlformats.org/officeDocument/2006/relationships/notesMaster" Target="../notesMasters/notesMaster1.xml"/>
</Relationships>
</file>

<file path=ppt/notesSlides/_rels/notesSlide7.xml.rels><?xml version="1.0" encoding="UTF-8"?>
<Relationships xmlns="http://schemas.openxmlformats.org/package/2006/relationships"><Relationship Id="rId1" Type="http://schemas.openxmlformats.org/officeDocument/2006/relationships/slide" Target="../slides/slide7.xml"/><Relationship Id="rId2" Type="http://schemas.openxmlformats.org/officeDocument/2006/relationships/notesMaster" Target="../notesMasters/notesMaster1.xml"/>
</Relationships>
</file>

<file path=ppt/notesSlides/_rels/notesSlide8.xml.rels><?xml version="1.0" encoding="UTF-8"?>
<Relationships xmlns="http://schemas.openxmlformats.org/package/2006/relationships"><Relationship Id="rId1" Type="http://schemas.openxmlformats.org/officeDocument/2006/relationships/slide" Target="../slides/slide8.xml"/><Relationship Id="rId2" Type="http://schemas.openxmlformats.org/officeDocument/2006/relationships/notesMaster" Target="../notesMasters/notesMaster1.xml"/>
</Relationships>
</file>

<file path=ppt/notesSlides/_rels/notesSlide9.xml.rels><?xml version="1.0" encoding="UTF-8"?>
<Relationships xmlns="http://schemas.openxmlformats.org/package/2006/relationships"><Relationship Id="rId1" Type="http://schemas.openxmlformats.org/officeDocument/2006/relationships/slide" Target="../slides/slide9.xml"/><Relationship Id="rId2" Type="http://schemas.openxmlformats.org/officeDocument/2006/relationships/notesMaster" Target="../notesMasters/notesMaster1.xml"/>
</Relationships>
</file>

<file path=ppt/notesSlides/notesSlide4.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9" name="PlaceHolder 1"/>
          <p:cNvSpPr>
            <a:spLocks noGrp="1"/>
          </p:cNvSpPr>
          <p:nvPr>
            <p:ph type="sldImg"/>
          </p:nvPr>
        </p:nvSpPr>
        <p:spPr>
          <a:xfrm>
            <a:off x="685800" y="1143000"/>
            <a:ext cx="5486040" cy="3085920"/>
          </a:xfrm>
          <a:prstGeom prst="rect">
            <a:avLst/>
          </a:prstGeom>
        </p:spPr>
      </p:sp>
      <p:sp>
        <p:nvSpPr>
          <p:cNvPr id="120" name="PlaceHolder 2"/>
          <p:cNvSpPr>
            <a:spLocks noGrp="1"/>
          </p:cNvSpPr>
          <p:nvPr>
            <p:ph type="body"/>
          </p:nvPr>
        </p:nvSpPr>
        <p:spPr>
          <a:xfrm>
            <a:off x="685800" y="4400640"/>
            <a:ext cx="5486040" cy="3600000"/>
          </a:xfrm>
          <a:prstGeom prst="rect">
            <a:avLst/>
          </a:prstGeom>
        </p:spPr>
        <p:txBody>
          <a:bodyPr>
            <a:noAutofit/>
          </a:bodyPr>
          <a:p>
            <a:pPr marL="216000" indent="-216000">
              <a:lnSpc>
                <a:spcPct val="70000"/>
              </a:lnSpc>
              <a:buClr>
                <a:srgbClr val="000000"/>
              </a:buClr>
              <a:buFont typeface="Symbol" charset="2"/>
              <a:buChar char=""/>
            </a:pPr>
            <a:r>
              <a:rPr b="0" lang="en-US" sz="2000" spc="-1" strike="noStrike">
                <a:latin typeface="Segoe UI"/>
              </a:rPr>
              <a:t>One of the most detailed provisions of the CPRD</a:t>
            </a:r>
            <a:endParaRPr b="0" lang="en-GB" sz="2000" spc="-1" strike="noStrike">
              <a:latin typeface="Arial"/>
            </a:endParaRPr>
          </a:p>
          <a:p>
            <a:pPr marL="216000" indent="-216000">
              <a:lnSpc>
                <a:spcPct val="70000"/>
              </a:lnSpc>
              <a:buClr>
                <a:srgbClr val="000000"/>
              </a:buClr>
              <a:buFont typeface="Symbol" charset="2"/>
              <a:buChar char=""/>
            </a:pPr>
            <a:r>
              <a:rPr b="0" lang="en-US" sz="2000" spc="-1" strike="noStrike">
                <a:latin typeface="Segoe UI"/>
              </a:rPr>
              <a:t>Recognizes the </a:t>
            </a:r>
            <a:r>
              <a:rPr b="1" lang="en-US" sz="2000" spc="-1" strike="noStrike">
                <a:latin typeface="Segoe UI"/>
              </a:rPr>
              <a:t>right of persons with disabilities to work on an equal basis with others </a:t>
            </a:r>
            <a:r>
              <a:rPr b="0" lang="en-US" sz="2000" spc="-1" strike="noStrike">
                <a:latin typeface="Segoe UI"/>
              </a:rPr>
              <a:t>(including the right to earn a living by work freely chosen, to be paid on an equal basis with others and equally protected by labour rights)</a:t>
            </a:r>
            <a:endParaRPr b="0" lang="en-GB" sz="2000" spc="-1" strike="noStrike">
              <a:latin typeface="Arial"/>
            </a:endParaRPr>
          </a:p>
          <a:p>
            <a:pPr marL="216000" indent="-216000">
              <a:lnSpc>
                <a:spcPct val="70000"/>
              </a:lnSpc>
              <a:buClr>
                <a:srgbClr val="000000"/>
              </a:buClr>
              <a:buFont typeface="Symbol" charset="2"/>
              <a:buChar char=""/>
            </a:pPr>
            <a:r>
              <a:rPr b="0" lang="en-US" sz="2000" spc="-1" strike="noStrike">
                <a:latin typeface="Segoe UI"/>
              </a:rPr>
              <a:t>Sets a non-exhaustive list of steps that States must take to safeguard and promote the realization of the right to work, by creating an enabling and conducive environment for employment in both public and private sectors</a:t>
            </a:r>
            <a:endParaRPr b="0" lang="en-GB" sz="2000" spc="-1" strike="noStrike">
              <a:latin typeface="Arial"/>
            </a:endParaRPr>
          </a:p>
          <a:p>
            <a:pPr lvl="1" marL="216000" indent="-216000">
              <a:lnSpc>
                <a:spcPct val="70000"/>
              </a:lnSpc>
              <a:buClr>
                <a:srgbClr val="000000"/>
              </a:buClr>
              <a:buFont typeface="Arial"/>
              <a:buChar char="•"/>
            </a:pPr>
            <a:r>
              <a:rPr b="0" lang="en-US" sz="2000" spc="-1" strike="noStrike">
                <a:latin typeface="Segoe UI"/>
              </a:rPr>
              <a:t>Non discrimination</a:t>
            </a:r>
            <a:endParaRPr b="0" lang="en-GB" sz="2000" spc="-1" strike="noStrike">
              <a:latin typeface="Arial"/>
            </a:endParaRPr>
          </a:p>
          <a:p>
            <a:pPr lvl="1" marL="216000" indent="-216000">
              <a:lnSpc>
                <a:spcPct val="70000"/>
              </a:lnSpc>
              <a:buClr>
                <a:srgbClr val="000000"/>
              </a:buClr>
              <a:buFont typeface="Arial"/>
              <a:buChar char="•"/>
            </a:pPr>
            <a:r>
              <a:rPr b="0" lang="en-US" sz="2000" spc="-1" strike="noStrike">
                <a:latin typeface="Segoe UI"/>
              </a:rPr>
              <a:t>Accessibility</a:t>
            </a:r>
            <a:endParaRPr b="0" lang="en-GB" sz="2000" spc="-1" strike="noStrike">
              <a:latin typeface="Arial"/>
            </a:endParaRPr>
          </a:p>
          <a:p>
            <a:pPr lvl="1" marL="216000" indent="-216000">
              <a:lnSpc>
                <a:spcPct val="70000"/>
              </a:lnSpc>
              <a:buClr>
                <a:srgbClr val="000000"/>
              </a:buClr>
              <a:buFont typeface="Arial"/>
              <a:buChar char="•"/>
            </a:pPr>
            <a:r>
              <a:rPr b="0" lang="en-US" sz="2000" spc="-1" strike="noStrike">
                <a:latin typeface="Segoe UI"/>
              </a:rPr>
              <a:t>Reasonable accommodation</a:t>
            </a:r>
            <a:endParaRPr b="0" lang="en-GB" sz="2000" spc="-1" strike="noStrike">
              <a:latin typeface="Arial"/>
            </a:endParaRPr>
          </a:p>
          <a:p>
            <a:pPr lvl="1" marL="216000" indent="-216000">
              <a:lnSpc>
                <a:spcPct val="70000"/>
              </a:lnSpc>
              <a:buClr>
                <a:srgbClr val="000000"/>
              </a:buClr>
              <a:buFont typeface="Arial"/>
              <a:buChar char="•"/>
            </a:pPr>
            <a:r>
              <a:rPr b="0" lang="en-US" sz="2000" spc="-1" strike="noStrike">
                <a:latin typeface="Segoe UI"/>
              </a:rPr>
              <a:t>Positive measures: impose obligations on private sector employers, promote employment opportunities for persons with disabilities</a:t>
            </a:r>
            <a:endParaRPr b="0" lang="en-GB" sz="2000" spc="-1" strike="noStrike">
              <a:latin typeface="Arial"/>
            </a:endParaRPr>
          </a:p>
          <a:p>
            <a:pPr marL="216000" indent="-216000">
              <a:lnSpc>
                <a:spcPct val="70000"/>
              </a:lnSpc>
              <a:buClr>
                <a:srgbClr val="000000"/>
              </a:buClr>
              <a:buFont typeface="Symbol" charset="2"/>
              <a:buChar char=""/>
            </a:pPr>
            <a:r>
              <a:rPr b="0" lang="en-US" sz="2000" spc="-1" strike="noStrike">
                <a:latin typeface="Segoe UI"/>
              </a:rPr>
              <a:t>Employment </a:t>
            </a:r>
            <a:r>
              <a:rPr b="1" lang="en-US" sz="2000" spc="-1" strike="noStrike">
                <a:latin typeface="Segoe UI"/>
              </a:rPr>
              <a:t>= prerequisite for full equality of opportunities in life </a:t>
            </a:r>
            <a:r>
              <a:rPr b="0" lang="en-US" sz="2000" spc="-1" strike="noStrike">
                <a:latin typeface="Segoe UI"/>
              </a:rPr>
              <a:t>(it is a goal in itself and a means to access other rights - link with articles 5, 19, 24, 26, 28, 29, 30)</a:t>
            </a:r>
            <a:endParaRPr b="0" lang="en-GB" sz="2000" spc="-1" strike="noStrike">
              <a:latin typeface="Arial"/>
            </a:endParaRPr>
          </a:p>
          <a:p>
            <a:pPr marL="216000" indent="-216000">
              <a:lnSpc>
                <a:spcPct val="70000"/>
              </a:lnSpc>
              <a:buClr>
                <a:srgbClr val="000000"/>
              </a:buClr>
              <a:buFont typeface="Symbol" charset="2"/>
              <a:buChar char=""/>
            </a:pPr>
            <a:r>
              <a:rPr b="0" lang="en-US" sz="2000" spc="-1" strike="noStrike">
                <a:latin typeface="Segoe UI"/>
              </a:rPr>
              <a:t>It is a key to challenge exclusion and discrimination, through persons with disabilities </a:t>
            </a:r>
            <a:r>
              <a:rPr b="1" lang="en-US" sz="2000" spc="-1" strike="noStrike">
                <a:latin typeface="Segoe UI"/>
              </a:rPr>
              <a:t>accessing positions of power in society</a:t>
            </a:r>
            <a:endParaRPr b="0" lang="en-GB" sz="2000" spc="-1" strike="noStrike">
              <a:latin typeface="Arial"/>
            </a:endParaRPr>
          </a:p>
          <a:p>
            <a:pPr marL="216000" indent="-216000">
              <a:lnSpc>
                <a:spcPct val="100000"/>
              </a:lnSpc>
            </a:pPr>
            <a:endParaRPr b="0" lang="en-GB" sz="2000" spc="-1" strike="noStrike">
              <a:latin typeface="Arial"/>
            </a:endParaRPr>
          </a:p>
        </p:txBody>
      </p:sp>
      <p:sp>
        <p:nvSpPr>
          <p:cNvPr id="121" name="Slide Number Placeholder 3"/>
          <p:cNvSpPr txBox="1"/>
          <p:nvPr/>
        </p:nvSpPr>
        <p:spPr>
          <a:xfrm>
            <a:off x="3884760" y="8685360"/>
            <a:ext cx="2971440" cy="458280"/>
          </a:xfrm>
          <a:prstGeom prst="rect">
            <a:avLst/>
          </a:prstGeom>
          <a:noFill/>
          <a:ln w="0">
            <a:noFill/>
          </a:ln>
        </p:spPr>
        <p:txBody>
          <a:bodyPr anchor="b">
            <a:noAutofit/>
          </a:bodyPr>
          <a:p>
            <a:pPr algn="r">
              <a:lnSpc>
                <a:spcPct val="100000"/>
              </a:lnSpc>
            </a:pPr>
            <a:fld id="{7370A035-2998-4CBF-AD4B-3B8794414E0F}" type="slidenum">
              <a:rPr b="0" lang="en-IN" sz="1200" spc="-1" strike="noStrike">
                <a:latin typeface="Times New Roman"/>
              </a:rPr>
              <a:t>&lt;number&gt;</a:t>
            </a:fld>
            <a:endParaRPr b="0" lang="en-GB" sz="1200" spc="-1" strike="noStrike">
              <a:latin typeface="Times New Roman"/>
            </a:endParaRPr>
          </a:p>
        </p:txBody>
      </p:sp>
    </p:spTree>
  </p:cSld>
</p:notes>
</file>

<file path=ppt/notesSlides/notesSlide5.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 name="PlaceHolder 1"/>
          <p:cNvSpPr>
            <a:spLocks noGrp="1"/>
          </p:cNvSpPr>
          <p:nvPr>
            <p:ph type="sldImg"/>
          </p:nvPr>
        </p:nvSpPr>
        <p:spPr>
          <a:xfrm>
            <a:off x="685800" y="1143000"/>
            <a:ext cx="5486040" cy="3085920"/>
          </a:xfrm>
          <a:prstGeom prst="rect">
            <a:avLst/>
          </a:prstGeom>
        </p:spPr>
      </p:sp>
      <p:sp>
        <p:nvSpPr>
          <p:cNvPr id="123" name="PlaceHolder 2"/>
          <p:cNvSpPr>
            <a:spLocks noGrp="1"/>
          </p:cNvSpPr>
          <p:nvPr>
            <p:ph type="body"/>
          </p:nvPr>
        </p:nvSpPr>
        <p:spPr>
          <a:xfrm>
            <a:off x="685800" y="4400640"/>
            <a:ext cx="5486040" cy="3600000"/>
          </a:xfrm>
          <a:prstGeom prst="rect">
            <a:avLst/>
          </a:prstGeom>
        </p:spPr>
        <p:txBody>
          <a:bodyPr>
            <a:noAutofit/>
          </a:bodyPr>
          <a:p>
            <a:pPr>
              <a:lnSpc>
                <a:spcPct val="100000"/>
              </a:lnSpc>
              <a:tabLst>
                <a:tab algn="l" pos="0"/>
              </a:tabLst>
            </a:pPr>
            <a:r>
              <a:rPr b="0" lang="en-US" sz="1200" spc="-1" strike="noStrike">
                <a:solidFill>
                  <a:srgbClr val="000000"/>
                </a:solidFill>
                <a:latin typeface="Open Sans Extra Bold"/>
              </a:rPr>
              <a:t>Principle of non retrogression - States should not regress from the progress achieved or resources allocated and in case of a economic recession etc. it should be proportionate to other reductions in expenditure </a:t>
            </a:r>
            <a:endParaRPr b="0" lang="en-GB" sz="1200" spc="-1" strike="noStrike">
              <a:latin typeface="Arial"/>
            </a:endParaRPr>
          </a:p>
          <a:p>
            <a:pPr>
              <a:lnSpc>
                <a:spcPct val="100000"/>
              </a:lnSpc>
              <a:tabLst>
                <a:tab algn="l" pos="0"/>
              </a:tabLst>
            </a:pPr>
            <a:endParaRPr b="0" lang="en-GB" sz="1200" spc="-1" strike="noStrike">
              <a:latin typeface="Arial"/>
            </a:endParaRPr>
          </a:p>
        </p:txBody>
      </p:sp>
      <p:sp>
        <p:nvSpPr>
          <p:cNvPr id="124" name="Slide Number Placeholder 3"/>
          <p:cNvSpPr txBox="1"/>
          <p:nvPr/>
        </p:nvSpPr>
        <p:spPr>
          <a:xfrm>
            <a:off x="3884760" y="8685360"/>
            <a:ext cx="2971440" cy="458280"/>
          </a:xfrm>
          <a:prstGeom prst="rect">
            <a:avLst/>
          </a:prstGeom>
          <a:noFill/>
          <a:ln w="0">
            <a:noFill/>
          </a:ln>
        </p:spPr>
        <p:txBody>
          <a:bodyPr anchor="b">
            <a:noAutofit/>
          </a:bodyPr>
          <a:p>
            <a:pPr algn="r">
              <a:lnSpc>
                <a:spcPct val="100000"/>
              </a:lnSpc>
            </a:pPr>
            <a:fld id="{2FFDB652-9ADC-40F8-A490-AADD4E66CF94}" type="slidenum">
              <a:rPr b="0" lang="en-IN" sz="1200" spc="-1" strike="noStrike">
                <a:latin typeface="Times New Roman"/>
              </a:rPr>
              <a:t>&lt;number&gt;</a:t>
            </a:fld>
            <a:endParaRPr b="0" lang="en-GB" sz="1200" spc="-1" strike="noStrike">
              <a:latin typeface="Times New Roman"/>
            </a:endParaRPr>
          </a:p>
        </p:txBody>
      </p:sp>
    </p:spTree>
  </p:cSld>
</p:notes>
</file>

<file path=ppt/notesSlides/notesSlide6.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 name="PlaceHolder 1"/>
          <p:cNvSpPr>
            <a:spLocks noGrp="1"/>
          </p:cNvSpPr>
          <p:nvPr>
            <p:ph type="sldImg"/>
          </p:nvPr>
        </p:nvSpPr>
        <p:spPr>
          <a:xfrm>
            <a:off x="685800" y="1143000"/>
            <a:ext cx="5486040" cy="3085920"/>
          </a:xfrm>
          <a:prstGeom prst="rect">
            <a:avLst/>
          </a:prstGeom>
        </p:spPr>
      </p:sp>
      <p:sp>
        <p:nvSpPr>
          <p:cNvPr id="126" name="PlaceHolder 2"/>
          <p:cNvSpPr>
            <a:spLocks noGrp="1"/>
          </p:cNvSpPr>
          <p:nvPr>
            <p:ph type="body"/>
          </p:nvPr>
        </p:nvSpPr>
        <p:spPr>
          <a:xfrm>
            <a:off x="685800" y="4400640"/>
            <a:ext cx="5486040" cy="3600000"/>
          </a:xfrm>
          <a:prstGeom prst="rect">
            <a:avLst/>
          </a:prstGeom>
        </p:spPr>
        <p:txBody>
          <a:bodyPr>
            <a:noAutofit/>
          </a:bodyPr>
          <a:p>
            <a:pPr>
              <a:lnSpc>
                <a:spcPct val="100000"/>
              </a:lnSpc>
              <a:tabLst>
                <a:tab algn="l" pos="0"/>
              </a:tabLst>
            </a:pPr>
            <a:r>
              <a:rPr b="0" lang="en-US" sz="1800" spc="-1" strike="noStrike">
                <a:latin typeface="Segoe UI"/>
              </a:rPr>
              <a:t>Pre-conditions:</a:t>
            </a:r>
            <a:endParaRPr b="0" lang="en-GB" sz="1800" spc="-1" strike="noStrike">
              <a:latin typeface="Arial"/>
            </a:endParaRPr>
          </a:p>
          <a:p>
            <a:pPr>
              <a:lnSpc>
                <a:spcPct val="100000"/>
              </a:lnSpc>
              <a:tabLst>
                <a:tab algn="l" pos="0"/>
              </a:tabLst>
            </a:pPr>
            <a:endParaRPr b="0" lang="en-GB" sz="1800" spc="-1" strike="noStrike">
              <a:latin typeface="Arial"/>
            </a:endParaRPr>
          </a:p>
          <a:p>
            <a:pPr marL="285840" indent="-285480">
              <a:lnSpc>
                <a:spcPct val="100000"/>
              </a:lnSpc>
              <a:buClr>
                <a:srgbClr val="000000"/>
              </a:buClr>
              <a:buFont typeface="Arial"/>
              <a:buChar char="•"/>
              <a:tabLst>
                <a:tab algn="l" pos="0"/>
              </a:tabLst>
            </a:pPr>
            <a:r>
              <a:rPr b="0" lang="en-GB" sz="1800" spc="-1" strike="noStrike">
                <a:latin typeface="Segoe UI"/>
              </a:rPr>
              <a:t>Increased access to inclusive education and vocational training, </a:t>
            </a:r>
            <a:endParaRPr b="0" lang="en-GB" sz="1800" spc="-1" strike="noStrike">
              <a:latin typeface="Arial"/>
            </a:endParaRPr>
          </a:p>
          <a:p>
            <a:pPr marL="285840" indent="-285480">
              <a:lnSpc>
                <a:spcPct val="100000"/>
              </a:lnSpc>
              <a:buClr>
                <a:srgbClr val="000000"/>
              </a:buClr>
              <a:buFont typeface="Arial"/>
              <a:buChar char="•"/>
              <a:tabLst>
                <a:tab algn="l" pos="0"/>
              </a:tabLst>
            </a:pPr>
            <a:r>
              <a:rPr b="0" lang="en-GB" sz="1800" spc="-1" strike="noStrike">
                <a:latin typeface="Segoe UI"/>
              </a:rPr>
              <a:t>Accessibility and access to assistive devices, </a:t>
            </a:r>
            <a:endParaRPr b="0" lang="en-GB" sz="1800" spc="-1" strike="noStrike">
              <a:latin typeface="Arial"/>
            </a:endParaRPr>
          </a:p>
          <a:p>
            <a:pPr marL="285840" indent="-285480">
              <a:lnSpc>
                <a:spcPct val="100000"/>
              </a:lnSpc>
              <a:buClr>
                <a:srgbClr val="000000"/>
              </a:buClr>
              <a:buFont typeface="Arial"/>
              <a:buChar char="•"/>
              <a:tabLst>
                <a:tab algn="l" pos="0"/>
              </a:tabLst>
            </a:pPr>
            <a:r>
              <a:rPr b="0" lang="en-GB" sz="1800" spc="-1" strike="noStrike">
                <a:latin typeface="Segoe UI"/>
              </a:rPr>
              <a:t>Ending exploitation and segregation of persons with disabilities: forced labour, forced begging and sheltered workshops, </a:t>
            </a:r>
            <a:endParaRPr b="0" lang="en-GB" sz="1800" spc="-1" strike="noStrike">
              <a:latin typeface="Arial"/>
            </a:endParaRPr>
          </a:p>
          <a:p>
            <a:pPr marL="285840" indent="-285480">
              <a:lnSpc>
                <a:spcPct val="100000"/>
              </a:lnSpc>
              <a:buClr>
                <a:srgbClr val="000000"/>
              </a:buClr>
              <a:buFont typeface="Arial"/>
              <a:buChar char="•"/>
              <a:tabLst>
                <a:tab algn="l" pos="0"/>
              </a:tabLst>
            </a:pPr>
            <a:r>
              <a:rPr b="0" lang="en-GB" sz="1800" spc="-1" strike="noStrike">
                <a:latin typeface="Segoe UI"/>
              </a:rPr>
              <a:t>Enhancing employment and social protection support for the inclusion into the formal market of those persons with disabilities currently in the informal economy and in self-employment </a:t>
            </a:r>
            <a:endParaRPr b="0" lang="en-GB" sz="1800" spc="-1" strike="noStrike">
              <a:latin typeface="Arial"/>
            </a:endParaRPr>
          </a:p>
          <a:p>
            <a:pPr>
              <a:lnSpc>
                <a:spcPct val="100000"/>
              </a:lnSpc>
              <a:tabLst>
                <a:tab algn="l" pos="0"/>
              </a:tabLst>
            </a:pPr>
            <a:endParaRPr b="0" lang="en-GB" sz="1800" spc="-1" strike="noStrike">
              <a:latin typeface="Arial"/>
            </a:endParaRPr>
          </a:p>
          <a:p>
            <a:pPr>
              <a:lnSpc>
                <a:spcPct val="100000"/>
              </a:lnSpc>
              <a:tabLst>
                <a:tab algn="l" pos="0"/>
              </a:tabLst>
            </a:pPr>
            <a:endParaRPr b="0" lang="en-GB" sz="1800" spc="-1" strike="noStrike">
              <a:latin typeface="Arial"/>
            </a:endParaRPr>
          </a:p>
          <a:p>
            <a:pPr>
              <a:lnSpc>
                <a:spcPct val="100000"/>
              </a:lnSpc>
              <a:tabLst>
                <a:tab algn="l" pos="0"/>
              </a:tabLst>
            </a:pPr>
            <a:endParaRPr b="0" lang="en-GB" sz="1800" spc="-1" strike="noStrike">
              <a:latin typeface="Arial"/>
            </a:endParaRPr>
          </a:p>
          <a:p>
            <a:pPr>
              <a:lnSpc>
                <a:spcPct val="100000"/>
              </a:lnSpc>
              <a:tabLst>
                <a:tab algn="l" pos="0"/>
              </a:tabLst>
            </a:pPr>
            <a:endParaRPr b="0" lang="en-GB" sz="1800" spc="-1" strike="noStrike">
              <a:latin typeface="Arial"/>
            </a:endParaRPr>
          </a:p>
        </p:txBody>
      </p:sp>
      <p:sp>
        <p:nvSpPr>
          <p:cNvPr id="127" name="Slide Number Placeholder 3"/>
          <p:cNvSpPr txBox="1"/>
          <p:nvPr/>
        </p:nvSpPr>
        <p:spPr>
          <a:xfrm>
            <a:off x="3884760" y="8685360"/>
            <a:ext cx="2971440" cy="458280"/>
          </a:xfrm>
          <a:prstGeom prst="rect">
            <a:avLst/>
          </a:prstGeom>
          <a:noFill/>
          <a:ln w="0">
            <a:noFill/>
          </a:ln>
        </p:spPr>
        <p:txBody>
          <a:bodyPr anchor="b">
            <a:noAutofit/>
          </a:bodyPr>
          <a:p>
            <a:pPr algn="r">
              <a:lnSpc>
                <a:spcPct val="100000"/>
              </a:lnSpc>
            </a:pPr>
            <a:fld id="{9BFA93C5-4F07-412E-BFB4-FFD124B3C234}" type="slidenum">
              <a:rPr b="0" lang="en-IN" sz="1200" spc="-1" strike="noStrike">
                <a:latin typeface="Times New Roman"/>
              </a:rPr>
              <a:t>&lt;number&gt;</a:t>
            </a:fld>
            <a:endParaRPr b="0" lang="en-GB" sz="1200" spc="-1" strike="noStrike">
              <a:latin typeface="Times New Roman"/>
            </a:endParaRPr>
          </a:p>
        </p:txBody>
      </p:sp>
    </p:spTree>
  </p:cSld>
</p:notes>
</file>

<file path=ppt/notesSlides/notesSlide7.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 name="PlaceHolder 1"/>
          <p:cNvSpPr>
            <a:spLocks noGrp="1"/>
          </p:cNvSpPr>
          <p:nvPr>
            <p:ph type="sldImg"/>
          </p:nvPr>
        </p:nvSpPr>
        <p:spPr>
          <a:xfrm>
            <a:off x="685800" y="1143000"/>
            <a:ext cx="5486040" cy="3085920"/>
          </a:xfrm>
          <a:prstGeom prst="rect">
            <a:avLst/>
          </a:prstGeom>
        </p:spPr>
      </p:sp>
      <p:sp>
        <p:nvSpPr>
          <p:cNvPr id="129" name="PlaceHolder 2"/>
          <p:cNvSpPr>
            <a:spLocks noGrp="1"/>
          </p:cNvSpPr>
          <p:nvPr>
            <p:ph type="body"/>
          </p:nvPr>
        </p:nvSpPr>
        <p:spPr>
          <a:xfrm>
            <a:off x="685800" y="4400640"/>
            <a:ext cx="5486040" cy="3600000"/>
          </a:xfrm>
          <a:prstGeom prst="rect">
            <a:avLst/>
          </a:prstGeom>
        </p:spPr>
        <p:txBody>
          <a:bodyPr>
            <a:noAutofit/>
          </a:bodyPr>
          <a:p>
            <a:endParaRPr b="0" lang="en-GB" sz="2000" spc="-1" strike="noStrike">
              <a:latin typeface="Arial"/>
            </a:endParaRPr>
          </a:p>
        </p:txBody>
      </p:sp>
      <p:sp>
        <p:nvSpPr>
          <p:cNvPr id="130" name="Slide Number Placeholder 3"/>
          <p:cNvSpPr txBox="1"/>
          <p:nvPr/>
        </p:nvSpPr>
        <p:spPr>
          <a:xfrm>
            <a:off x="3884760" y="8685360"/>
            <a:ext cx="2971440" cy="458280"/>
          </a:xfrm>
          <a:prstGeom prst="rect">
            <a:avLst/>
          </a:prstGeom>
          <a:noFill/>
          <a:ln w="0">
            <a:noFill/>
          </a:ln>
        </p:spPr>
        <p:txBody>
          <a:bodyPr anchor="b">
            <a:noAutofit/>
          </a:bodyPr>
          <a:p>
            <a:pPr algn="r">
              <a:lnSpc>
                <a:spcPct val="100000"/>
              </a:lnSpc>
            </a:pPr>
            <a:fld id="{95C3DFC3-7790-4DA4-AD98-624ECF43AC95}" type="slidenum">
              <a:rPr b="0" lang="en-IN" sz="1200" spc="-1" strike="noStrike">
                <a:latin typeface="Times New Roman"/>
              </a:rPr>
              <a:t>&lt;number&gt;</a:t>
            </a:fld>
            <a:endParaRPr b="0" lang="en-GB" sz="1200" spc="-1" strike="noStrike">
              <a:latin typeface="Times New Roman"/>
            </a:endParaRPr>
          </a:p>
        </p:txBody>
      </p:sp>
    </p:spTree>
  </p:cSld>
</p:notes>
</file>

<file path=ppt/notesSlides/notesSlide8.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1" name="PlaceHolder 1"/>
          <p:cNvSpPr>
            <a:spLocks noGrp="1"/>
          </p:cNvSpPr>
          <p:nvPr>
            <p:ph type="sldImg"/>
          </p:nvPr>
        </p:nvSpPr>
        <p:spPr>
          <a:xfrm>
            <a:off x="685800" y="1143000"/>
            <a:ext cx="5486040" cy="3085920"/>
          </a:xfrm>
          <a:prstGeom prst="rect">
            <a:avLst/>
          </a:prstGeom>
        </p:spPr>
      </p:sp>
      <p:sp>
        <p:nvSpPr>
          <p:cNvPr id="132" name="PlaceHolder 2"/>
          <p:cNvSpPr>
            <a:spLocks noGrp="1"/>
          </p:cNvSpPr>
          <p:nvPr>
            <p:ph type="body"/>
          </p:nvPr>
        </p:nvSpPr>
        <p:spPr>
          <a:xfrm>
            <a:off x="685800" y="4400640"/>
            <a:ext cx="5486040" cy="3600000"/>
          </a:xfrm>
          <a:prstGeom prst="rect">
            <a:avLst/>
          </a:prstGeom>
        </p:spPr>
        <p:txBody>
          <a:bodyPr>
            <a:noAutofit/>
          </a:bodyPr>
          <a:p>
            <a:pPr>
              <a:lnSpc>
                <a:spcPct val="100000"/>
              </a:lnSpc>
              <a:tabLst>
                <a:tab algn="l" pos="0"/>
              </a:tabLst>
            </a:pPr>
            <a:endParaRPr b="0" lang="en-GB" sz="2000" spc="-1" strike="noStrike">
              <a:latin typeface="Arial"/>
            </a:endParaRPr>
          </a:p>
          <a:p>
            <a:pPr>
              <a:lnSpc>
                <a:spcPct val="100000"/>
              </a:lnSpc>
              <a:tabLst>
                <a:tab algn="l" pos="0"/>
              </a:tabLst>
            </a:pPr>
            <a:endParaRPr b="0" lang="en-GB" sz="2000" spc="-1" strike="noStrike">
              <a:latin typeface="Arial"/>
            </a:endParaRPr>
          </a:p>
        </p:txBody>
      </p:sp>
      <p:sp>
        <p:nvSpPr>
          <p:cNvPr id="133" name="Slide Number Placeholder 3"/>
          <p:cNvSpPr txBox="1"/>
          <p:nvPr/>
        </p:nvSpPr>
        <p:spPr>
          <a:xfrm>
            <a:off x="3884760" y="8685360"/>
            <a:ext cx="2971440" cy="458280"/>
          </a:xfrm>
          <a:prstGeom prst="rect">
            <a:avLst/>
          </a:prstGeom>
          <a:noFill/>
          <a:ln w="0">
            <a:noFill/>
          </a:ln>
        </p:spPr>
        <p:txBody>
          <a:bodyPr anchor="b">
            <a:noAutofit/>
          </a:bodyPr>
          <a:p>
            <a:pPr algn="r">
              <a:lnSpc>
                <a:spcPct val="100000"/>
              </a:lnSpc>
            </a:pPr>
            <a:fld id="{31B3041C-AFB1-40E4-9C9B-C98A38952EF3}" type="slidenum">
              <a:rPr b="0" lang="en-IN" sz="1200" spc="-1" strike="noStrike">
                <a:latin typeface="Times New Roman"/>
              </a:rPr>
              <a:t>&lt;number&gt;</a:t>
            </a:fld>
            <a:endParaRPr b="0" lang="en-GB" sz="1200" spc="-1" strike="noStrike">
              <a:latin typeface="Times New Roman"/>
            </a:endParaRPr>
          </a:p>
        </p:txBody>
      </p:sp>
    </p:spTree>
  </p:cSld>
</p:notes>
</file>

<file path=ppt/notesSlides/notesSlide9.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4" name="PlaceHolder 1"/>
          <p:cNvSpPr>
            <a:spLocks noGrp="1"/>
          </p:cNvSpPr>
          <p:nvPr>
            <p:ph type="sldImg"/>
          </p:nvPr>
        </p:nvSpPr>
        <p:spPr>
          <a:xfrm>
            <a:off x="685800" y="1143000"/>
            <a:ext cx="5486040" cy="3085920"/>
          </a:xfrm>
          <a:prstGeom prst="rect">
            <a:avLst/>
          </a:prstGeom>
        </p:spPr>
      </p:sp>
      <p:sp>
        <p:nvSpPr>
          <p:cNvPr id="135" name="PlaceHolder 2"/>
          <p:cNvSpPr>
            <a:spLocks noGrp="1"/>
          </p:cNvSpPr>
          <p:nvPr>
            <p:ph type="body"/>
          </p:nvPr>
        </p:nvSpPr>
        <p:spPr>
          <a:xfrm>
            <a:off x="685800" y="4400640"/>
            <a:ext cx="5486040" cy="3600000"/>
          </a:xfrm>
          <a:prstGeom prst="rect">
            <a:avLst/>
          </a:prstGeom>
        </p:spPr>
        <p:txBody>
          <a:bodyPr>
            <a:noAutofit/>
          </a:bodyPr>
          <a:p>
            <a:endParaRPr b="0" lang="en-GB" sz="2000" spc="-1" strike="noStrike">
              <a:latin typeface="Arial"/>
            </a:endParaRPr>
          </a:p>
        </p:txBody>
      </p:sp>
      <p:sp>
        <p:nvSpPr>
          <p:cNvPr id="136" name="Slide Number Placeholder 3"/>
          <p:cNvSpPr txBox="1"/>
          <p:nvPr/>
        </p:nvSpPr>
        <p:spPr>
          <a:xfrm>
            <a:off x="3884760" y="8685360"/>
            <a:ext cx="2971440" cy="458280"/>
          </a:xfrm>
          <a:prstGeom prst="rect">
            <a:avLst/>
          </a:prstGeom>
          <a:noFill/>
          <a:ln w="0">
            <a:noFill/>
          </a:ln>
        </p:spPr>
        <p:txBody>
          <a:bodyPr anchor="b">
            <a:noAutofit/>
          </a:bodyPr>
          <a:p>
            <a:pPr algn="r">
              <a:lnSpc>
                <a:spcPct val="100000"/>
              </a:lnSpc>
            </a:pPr>
            <a:fld id="{5DF9B041-D371-4D86-8E33-B196C61C3312}" type="slidenum">
              <a:rPr b="0" lang="en-IN" sz="1200" spc="-1" strike="noStrike">
                <a:latin typeface="Times New Roman"/>
              </a:rPr>
              <a:t>&lt;number&gt;</a:t>
            </a:fld>
            <a:endParaRPr b="0" lang="en-GB" sz="1200" spc="-1" strike="noStrike">
              <a:latin typeface="Times New Roman"/>
            </a:endParaRPr>
          </a:p>
        </p:txBody>
      </p:sp>
    </p:spTree>
  </p:cSld>
</p:note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6.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7.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8.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9.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0.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1.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3.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4.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Blank Slide">
    <p:spTree>
      <p:nvGrpSpPr>
        <p:cNvPr id="1" name=""/>
        <p:cNvGrpSpPr/>
        <p:nvPr/>
      </p:nvGrpSpPr>
      <p:grpSpPr>
        <a:xfrm>
          <a:off x="0" y="0"/>
          <a:ext cx="0" cy="0"/>
          <a:chOff x="0" y="0"/>
          <a:chExt cx="0" cy="0"/>
        </a:xfrm>
      </p:grpSpPr>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verTx" preserve="1">
  <p:cSld name="Title, Content over Content">
    <p:spTree>
      <p:nvGrpSpPr>
        <p:cNvPr id="1" name=""/>
        <p:cNvGrpSpPr/>
        <p:nvPr/>
      </p:nvGrpSpPr>
      <p:grpSpPr>
        <a:xfrm>
          <a:off x="0" y="0"/>
          <a:ext cx="0" cy="0"/>
          <a:chOff x="0" y="0"/>
          <a:chExt cx="0" cy="0"/>
        </a:xfrm>
      </p:grpSpPr>
      <p:sp>
        <p:nvSpPr>
          <p:cNvPr id="26" name="PlaceHolder 1"/>
          <p:cNvSpPr>
            <a:spLocks noGrp="1"/>
          </p:cNvSpPr>
          <p:nvPr>
            <p:ph type="title"/>
          </p:nvPr>
        </p:nvSpPr>
        <p:spPr>
          <a:xfrm>
            <a:off x="838080" y="365040"/>
            <a:ext cx="10515240" cy="1325160"/>
          </a:xfrm>
          <a:prstGeom prst="rect">
            <a:avLst/>
          </a:prstGeom>
        </p:spPr>
        <p:txBody>
          <a:bodyPr lIns="0" rIns="0" tIns="0" bIns="0" anchor="ctr">
            <a:noAutofit/>
          </a:bodyPr>
          <a:p>
            <a:endParaRPr b="0" lang="en-US" sz="1800" spc="-1" strike="noStrike">
              <a:solidFill>
                <a:srgbClr val="000000"/>
              </a:solidFill>
              <a:latin typeface="Calibri"/>
            </a:endParaRPr>
          </a:p>
        </p:txBody>
      </p:sp>
      <p:sp>
        <p:nvSpPr>
          <p:cNvPr id="27" name="PlaceHolder 2"/>
          <p:cNvSpPr>
            <a:spLocks noGrp="1"/>
          </p:cNvSpPr>
          <p:nvPr>
            <p:ph type="body"/>
          </p:nvPr>
        </p:nvSpPr>
        <p:spPr>
          <a:xfrm>
            <a:off x="838080" y="1825560"/>
            <a:ext cx="10515240" cy="2075040"/>
          </a:xfrm>
          <a:prstGeom prst="rect">
            <a:avLst/>
          </a:prstGeom>
        </p:spPr>
        <p:txBody>
          <a:bodyPr lIns="0" rIns="0" tIns="0" bIns="0">
            <a:normAutofit/>
          </a:bodyPr>
          <a:p>
            <a:endParaRPr b="0" lang="en-US" sz="2800" spc="-1" strike="noStrike">
              <a:solidFill>
                <a:srgbClr val="000000"/>
              </a:solidFill>
              <a:latin typeface="Calibri"/>
            </a:endParaRPr>
          </a:p>
        </p:txBody>
      </p:sp>
      <p:sp>
        <p:nvSpPr>
          <p:cNvPr id="28" name="PlaceHolder 3"/>
          <p:cNvSpPr>
            <a:spLocks noGrp="1"/>
          </p:cNvSpPr>
          <p:nvPr>
            <p:ph type="body"/>
          </p:nvPr>
        </p:nvSpPr>
        <p:spPr>
          <a:xfrm>
            <a:off x="838080" y="4098240"/>
            <a:ext cx="10515240" cy="2075040"/>
          </a:xfrm>
          <a:prstGeom prst="rect">
            <a:avLst/>
          </a:prstGeom>
        </p:spPr>
        <p:txBody>
          <a:bodyPr lIns="0" rIns="0" tIns="0" bIns="0">
            <a:normAutofit/>
          </a:bodyPr>
          <a:p>
            <a:endParaRPr b="0" lang="en-US" sz="2800" spc="-1" strike="noStrike">
              <a:solidFill>
                <a:srgbClr val="000000"/>
              </a:solidFill>
              <a:latin typeface="Calibri"/>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fourObj" preserve="1">
  <p:cSld name="Title, 4 Content">
    <p:spTree>
      <p:nvGrpSpPr>
        <p:cNvPr id="1" name=""/>
        <p:cNvGrpSpPr/>
        <p:nvPr/>
      </p:nvGrpSpPr>
      <p:grpSpPr>
        <a:xfrm>
          <a:off x="0" y="0"/>
          <a:ext cx="0" cy="0"/>
          <a:chOff x="0" y="0"/>
          <a:chExt cx="0" cy="0"/>
        </a:xfrm>
      </p:grpSpPr>
      <p:sp>
        <p:nvSpPr>
          <p:cNvPr id="29" name="PlaceHolder 1"/>
          <p:cNvSpPr>
            <a:spLocks noGrp="1"/>
          </p:cNvSpPr>
          <p:nvPr>
            <p:ph type="title"/>
          </p:nvPr>
        </p:nvSpPr>
        <p:spPr>
          <a:xfrm>
            <a:off x="838080" y="365040"/>
            <a:ext cx="10515240" cy="1325160"/>
          </a:xfrm>
          <a:prstGeom prst="rect">
            <a:avLst/>
          </a:prstGeom>
        </p:spPr>
        <p:txBody>
          <a:bodyPr lIns="0" rIns="0" tIns="0" bIns="0" anchor="ctr">
            <a:noAutofit/>
          </a:bodyPr>
          <a:p>
            <a:endParaRPr b="0" lang="en-US" sz="1800" spc="-1" strike="noStrike">
              <a:solidFill>
                <a:srgbClr val="000000"/>
              </a:solidFill>
              <a:latin typeface="Calibri"/>
            </a:endParaRPr>
          </a:p>
        </p:txBody>
      </p:sp>
      <p:sp>
        <p:nvSpPr>
          <p:cNvPr id="30" name="PlaceHolder 2"/>
          <p:cNvSpPr>
            <a:spLocks noGrp="1"/>
          </p:cNvSpPr>
          <p:nvPr>
            <p:ph type="body"/>
          </p:nvPr>
        </p:nvSpPr>
        <p:spPr>
          <a:xfrm>
            <a:off x="838080" y="1825560"/>
            <a:ext cx="5131080" cy="2075040"/>
          </a:xfrm>
          <a:prstGeom prst="rect">
            <a:avLst/>
          </a:prstGeom>
        </p:spPr>
        <p:txBody>
          <a:bodyPr lIns="0" rIns="0" tIns="0" bIns="0">
            <a:normAutofit/>
          </a:bodyPr>
          <a:p>
            <a:endParaRPr b="0" lang="en-US" sz="2800" spc="-1" strike="noStrike">
              <a:solidFill>
                <a:srgbClr val="000000"/>
              </a:solidFill>
              <a:latin typeface="Calibri"/>
            </a:endParaRPr>
          </a:p>
        </p:txBody>
      </p:sp>
      <p:sp>
        <p:nvSpPr>
          <p:cNvPr id="31" name="PlaceHolder 3"/>
          <p:cNvSpPr>
            <a:spLocks noGrp="1"/>
          </p:cNvSpPr>
          <p:nvPr>
            <p:ph type="body"/>
          </p:nvPr>
        </p:nvSpPr>
        <p:spPr>
          <a:xfrm>
            <a:off x="6226200" y="1825560"/>
            <a:ext cx="5131080" cy="2075040"/>
          </a:xfrm>
          <a:prstGeom prst="rect">
            <a:avLst/>
          </a:prstGeom>
        </p:spPr>
        <p:txBody>
          <a:bodyPr lIns="0" rIns="0" tIns="0" bIns="0">
            <a:normAutofit/>
          </a:bodyPr>
          <a:p>
            <a:endParaRPr b="0" lang="en-US" sz="2800" spc="-1" strike="noStrike">
              <a:solidFill>
                <a:srgbClr val="000000"/>
              </a:solidFill>
              <a:latin typeface="Calibri"/>
            </a:endParaRPr>
          </a:p>
        </p:txBody>
      </p:sp>
      <p:sp>
        <p:nvSpPr>
          <p:cNvPr id="32" name="PlaceHolder 4"/>
          <p:cNvSpPr>
            <a:spLocks noGrp="1"/>
          </p:cNvSpPr>
          <p:nvPr>
            <p:ph type="body"/>
          </p:nvPr>
        </p:nvSpPr>
        <p:spPr>
          <a:xfrm>
            <a:off x="838080" y="4098240"/>
            <a:ext cx="5131080" cy="2075040"/>
          </a:xfrm>
          <a:prstGeom prst="rect">
            <a:avLst/>
          </a:prstGeom>
        </p:spPr>
        <p:txBody>
          <a:bodyPr lIns="0" rIns="0" tIns="0" bIns="0">
            <a:normAutofit/>
          </a:bodyPr>
          <a:p>
            <a:endParaRPr b="0" lang="en-US" sz="2800" spc="-1" strike="noStrike">
              <a:solidFill>
                <a:srgbClr val="000000"/>
              </a:solidFill>
              <a:latin typeface="Calibri"/>
            </a:endParaRPr>
          </a:p>
        </p:txBody>
      </p:sp>
      <p:sp>
        <p:nvSpPr>
          <p:cNvPr id="33" name="PlaceHolder 5"/>
          <p:cNvSpPr>
            <a:spLocks noGrp="1"/>
          </p:cNvSpPr>
          <p:nvPr>
            <p:ph type="body"/>
          </p:nvPr>
        </p:nvSpPr>
        <p:spPr>
          <a:xfrm>
            <a:off x="6226200" y="4098240"/>
            <a:ext cx="5131080" cy="2075040"/>
          </a:xfrm>
          <a:prstGeom prst="rect">
            <a:avLst/>
          </a:prstGeom>
        </p:spPr>
        <p:txBody>
          <a:bodyPr lIns="0" rIns="0" tIns="0" bIns="0">
            <a:normAutofit/>
          </a:bodyPr>
          <a:p>
            <a:endParaRPr b="0" lang="en-US" sz="2800" spc="-1" strike="noStrike">
              <a:solidFill>
                <a:srgbClr val="000000"/>
              </a:solidFill>
              <a:latin typeface="Calibri"/>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Title, 6 Content">
    <p:spTree>
      <p:nvGrpSpPr>
        <p:cNvPr id="1" name=""/>
        <p:cNvGrpSpPr/>
        <p:nvPr/>
      </p:nvGrpSpPr>
      <p:grpSpPr>
        <a:xfrm>
          <a:off x="0" y="0"/>
          <a:ext cx="0" cy="0"/>
          <a:chOff x="0" y="0"/>
          <a:chExt cx="0" cy="0"/>
        </a:xfrm>
      </p:grpSpPr>
      <p:sp>
        <p:nvSpPr>
          <p:cNvPr id="34" name="PlaceHolder 1"/>
          <p:cNvSpPr>
            <a:spLocks noGrp="1"/>
          </p:cNvSpPr>
          <p:nvPr>
            <p:ph type="title"/>
          </p:nvPr>
        </p:nvSpPr>
        <p:spPr>
          <a:xfrm>
            <a:off x="838080" y="365040"/>
            <a:ext cx="10515240" cy="1325160"/>
          </a:xfrm>
          <a:prstGeom prst="rect">
            <a:avLst/>
          </a:prstGeom>
        </p:spPr>
        <p:txBody>
          <a:bodyPr lIns="0" rIns="0" tIns="0" bIns="0" anchor="ctr">
            <a:noAutofit/>
          </a:bodyPr>
          <a:p>
            <a:endParaRPr b="0" lang="en-US" sz="1800" spc="-1" strike="noStrike">
              <a:solidFill>
                <a:srgbClr val="000000"/>
              </a:solidFill>
              <a:latin typeface="Calibri"/>
            </a:endParaRPr>
          </a:p>
        </p:txBody>
      </p:sp>
      <p:sp>
        <p:nvSpPr>
          <p:cNvPr id="35" name="PlaceHolder 2"/>
          <p:cNvSpPr>
            <a:spLocks noGrp="1"/>
          </p:cNvSpPr>
          <p:nvPr>
            <p:ph type="body"/>
          </p:nvPr>
        </p:nvSpPr>
        <p:spPr>
          <a:xfrm>
            <a:off x="838080" y="1825560"/>
            <a:ext cx="3385800" cy="2075040"/>
          </a:xfrm>
          <a:prstGeom prst="rect">
            <a:avLst/>
          </a:prstGeom>
        </p:spPr>
        <p:txBody>
          <a:bodyPr lIns="0" rIns="0" tIns="0" bIns="0">
            <a:normAutofit/>
          </a:bodyPr>
          <a:p>
            <a:endParaRPr b="0" lang="en-US" sz="2800" spc="-1" strike="noStrike">
              <a:solidFill>
                <a:srgbClr val="000000"/>
              </a:solidFill>
              <a:latin typeface="Calibri"/>
            </a:endParaRPr>
          </a:p>
        </p:txBody>
      </p:sp>
      <p:sp>
        <p:nvSpPr>
          <p:cNvPr id="36" name="PlaceHolder 3"/>
          <p:cNvSpPr>
            <a:spLocks noGrp="1"/>
          </p:cNvSpPr>
          <p:nvPr>
            <p:ph type="body"/>
          </p:nvPr>
        </p:nvSpPr>
        <p:spPr>
          <a:xfrm>
            <a:off x="4393440" y="1825560"/>
            <a:ext cx="3385800" cy="2075040"/>
          </a:xfrm>
          <a:prstGeom prst="rect">
            <a:avLst/>
          </a:prstGeom>
        </p:spPr>
        <p:txBody>
          <a:bodyPr lIns="0" rIns="0" tIns="0" bIns="0">
            <a:normAutofit/>
          </a:bodyPr>
          <a:p>
            <a:endParaRPr b="0" lang="en-US" sz="2800" spc="-1" strike="noStrike">
              <a:solidFill>
                <a:srgbClr val="000000"/>
              </a:solidFill>
              <a:latin typeface="Calibri"/>
            </a:endParaRPr>
          </a:p>
        </p:txBody>
      </p:sp>
      <p:sp>
        <p:nvSpPr>
          <p:cNvPr id="37" name="PlaceHolder 4"/>
          <p:cNvSpPr>
            <a:spLocks noGrp="1"/>
          </p:cNvSpPr>
          <p:nvPr>
            <p:ph type="body"/>
          </p:nvPr>
        </p:nvSpPr>
        <p:spPr>
          <a:xfrm>
            <a:off x="7949160" y="1825560"/>
            <a:ext cx="3385800" cy="2075040"/>
          </a:xfrm>
          <a:prstGeom prst="rect">
            <a:avLst/>
          </a:prstGeom>
        </p:spPr>
        <p:txBody>
          <a:bodyPr lIns="0" rIns="0" tIns="0" bIns="0">
            <a:normAutofit/>
          </a:bodyPr>
          <a:p>
            <a:endParaRPr b="0" lang="en-US" sz="2800" spc="-1" strike="noStrike">
              <a:solidFill>
                <a:srgbClr val="000000"/>
              </a:solidFill>
              <a:latin typeface="Calibri"/>
            </a:endParaRPr>
          </a:p>
        </p:txBody>
      </p:sp>
      <p:sp>
        <p:nvSpPr>
          <p:cNvPr id="38" name="PlaceHolder 5"/>
          <p:cNvSpPr>
            <a:spLocks noGrp="1"/>
          </p:cNvSpPr>
          <p:nvPr>
            <p:ph type="body"/>
          </p:nvPr>
        </p:nvSpPr>
        <p:spPr>
          <a:xfrm>
            <a:off x="838080" y="4098240"/>
            <a:ext cx="3385800" cy="2075040"/>
          </a:xfrm>
          <a:prstGeom prst="rect">
            <a:avLst/>
          </a:prstGeom>
        </p:spPr>
        <p:txBody>
          <a:bodyPr lIns="0" rIns="0" tIns="0" bIns="0">
            <a:normAutofit/>
          </a:bodyPr>
          <a:p>
            <a:endParaRPr b="0" lang="en-US" sz="2800" spc="-1" strike="noStrike">
              <a:solidFill>
                <a:srgbClr val="000000"/>
              </a:solidFill>
              <a:latin typeface="Calibri"/>
            </a:endParaRPr>
          </a:p>
        </p:txBody>
      </p:sp>
      <p:sp>
        <p:nvSpPr>
          <p:cNvPr id="39" name="PlaceHolder 6"/>
          <p:cNvSpPr>
            <a:spLocks noGrp="1"/>
          </p:cNvSpPr>
          <p:nvPr>
            <p:ph type="body"/>
          </p:nvPr>
        </p:nvSpPr>
        <p:spPr>
          <a:xfrm>
            <a:off x="4393440" y="4098240"/>
            <a:ext cx="3385800" cy="2075040"/>
          </a:xfrm>
          <a:prstGeom prst="rect">
            <a:avLst/>
          </a:prstGeom>
        </p:spPr>
        <p:txBody>
          <a:bodyPr lIns="0" rIns="0" tIns="0" bIns="0">
            <a:normAutofit/>
          </a:bodyPr>
          <a:p>
            <a:endParaRPr b="0" lang="en-US" sz="2800" spc="-1" strike="noStrike">
              <a:solidFill>
                <a:srgbClr val="000000"/>
              </a:solidFill>
              <a:latin typeface="Calibri"/>
            </a:endParaRPr>
          </a:p>
        </p:txBody>
      </p:sp>
      <p:sp>
        <p:nvSpPr>
          <p:cNvPr id="40" name="PlaceHolder 7"/>
          <p:cNvSpPr>
            <a:spLocks noGrp="1"/>
          </p:cNvSpPr>
          <p:nvPr>
            <p:ph type="body"/>
          </p:nvPr>
        </p:nvSpPr>
        <p:spPr>
          <a:xfrm>
            <a:off x="7949160" y="4098240"/>
            <a:ext cx="3385800" cy="2075040"/>
          </a:xfrm>
          <a:prstGeom prst="rect">
            <a:avLst/>
          </a:prstGeom>
        </p:spPr>
        <p:txBody>
          <a:bodyPr lIns="0" rIns="0" tIns="0" bIns="0">
            <a:normAutofit/>
          </a:bodyPr>
          <a:p>
            <a:endParaRPr b="0" lang="en-US" sz="2800" spc="-1" strike="noStrike">
              <a:solidFill>
                <a:srgbClr val="000000"/>
              </a:solidFill>
              <a:latin typeface="Calibri"/>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Blank Slide">
    <p:spTree>
      <p:nvGrpSpPr>
        <p:cNvPr id="1" name=""/>
        <p:cNvGrpSpPr/>
        <p:nvPr/>
      </p:nvGrpSpPr>
      <p:grpSpPr>
        <a:xfrm>
          <a:off x="0" y="0"/>
          <a:ext cx="0" cy="0"/>
          <a:chOff x="0" y="0"/>
          <a:chExt cx="0" cy="0"/>
        </a:xfrm>
      </p:grpSpPr>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Title Slide">
    <p:spTree>
      <p:nvGrpSpPr>
        <p:cNvPr id="1" name=""/>
        <p:cNvGrpSpPr/>
        <p:nvPr/>
      </p:nvGrpSpPr>
      <p:grpSpPr>
        <a:xfrm>
          <a:off x="0" y="0"/>
          <a:ext cx="0" cy="0"/>
          <a:chOff x="0" y="0"/>
          <a:chExt cx="0" cy="0"/>
        </a:xfrm>
      </p:grpSpPr>
      <p:sp>
        <p:nvSpPr>
          <p:cNvPr id="46" name="PlaceHolder 1"/>
          <p:cNvSpPr>
            <a:spLocks noGrp="1"/>
          </p:cNvSpPr>
          <p:nvPr>
            <p:ph type="title"/>
          </p:nvPr>
        </p:nvSpPr>
        <p:spPr>
          <a:xfrm>
            <a:off x="838080" y="365040"/>
            <a:ext cx="10515240" cy="1325160"/>
          </a:xfrm>
          <a:prstGeom prst="rect">
            <a:avLst/>
          </a:prstGeom>
        </p:spPr>
        <p:txBody>
          <a:bodyPr lIns="0" rIns="0" tIns="0" bIns="0" anchor="ctr">
            <a:noAutofit/>
          </a:bodyPr>
          <a:p>
            <a:endParaRPr b="0" lang="en-US" sz="1800" spc="-1" strike="noStrike">
              <a:solidFill>
                <a:srgbClr val="000000"/>
              </a:solidFill>
              <a:latin typeface="Calibri"/>
            </a:endParaRPr>
          </a:p>
        </p:txBody>
      </p:sp>
      <p:sp>
        <p:nvSpPr>
          <p:cNvPr id="47" name="PlaceHolder 2"/>
          <p:cNvSpPr>
            <a:spLocks noGrp="1"/>
          </p:cNvSpPr>
          <p:nvPr>
            <p:ph type="subTitle"/>
          </p:nvPr>
        </p:nvSpPr>
        <p:spPr>
          <a:xfrm>
            <a:off x="838080" y="1825560"/>
            <a:ext cx="10515240" cy="4350960"/>
          </a:xfrm>
          <a:prstGeom prst="rect">
            <a:avLst/>
          </a:prstGeom>
        </p:spPr>
        <p:txBody>
          <a:bodyPr lIns="0" rIns="0" tIns="0" bIns="0" anchor="ctr">
            <a:noAutofit/>
          </a:bodyPr>
          <a:p>
            <a:pPr algn="ctr"/>
            <a:endParaRPr b="0" lang="en-GB" sz="3200" spc="-1" strike="noStrike">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Content">
    <p:spTree>
      <p:nvGrpSpPr>
        <p:cNvPr id="1" name=""/>
        <p:cNvGrpSpPr/>
        <p:nvPr/>
      </p:nvGrpSpPr>
      <p:grpSpPr>
        <a:xfrm>
          <a:off x="0" y="0"/>
          <a:ext cx="0" cy="0"/>
          <a:chOff x="0" y="0"/>
          <a:chExt cx="0" cy="0"/>
        </a:xfrm>
      </p:grpSpPr>
      <p:sp>
        <p:nvSpPr>
          <p:cNvPr id="48" name="PlaceHolder 1"/>
          <p:cNvSpPr>
            <a:spLocks noGrp="1"/>
          </p:cNvSpPr>
          <p:nvPr>
            <p:ph type="title"/>
          </p:nvPr>
        </p:nvSpPr>
        <p:spPr>
          <a:xfrm>
            <a:off x="838080" y="365040"/>
            <a:ext cx="10515240" cy="1325160"/>
          </a:xfrm>
          <a:prstGeom prst="rect">
            <a:avLst/>
          </a:prstGeom>
        </p:spPr>
        <p:txBody>
          <a:bodyPr lIns="0" rIns="0" tIns="0" bIns="0" anchor="ctr">
            <a:noAutofit/>
          </a:bodyPr>
          <a:p>
            <a:endParaRPr b="0" lang="en-US" sz="1800" spc="-1" strike="noStrike">
              <a:solidFill>
                <a:srgbClr val="000000"/>
              </a:solidFill>
              <a:latin typeface="Calibri"/>
            </a:endParaRPr>
          </a:p>
        </p:txBody>
      </p:sp>
      <p:sp>
        <p:nvSpPr>
          <p:cNvPr id="49" name="PlaceHolder 2"/>
          <p:cNvSpPr>
            <a:spLocks noGrp="1"/>
          </p:cNvSpPr>
          <p:nvPr>
            <p:ph type="body"/>
          </p:nvPr>
        </p:nvSpPr>
        <p:spPr>
          <a:xfrm>
            <a:off x="838080" y="1825560"/>
            <a:ext cx="10515240" cy="4350960"/>
          </a:xfrm>
          <a:prstGeom prst="rect">
            <a:avLst/>
          </a:prstGeom>
        </p:spPr>
        <p:txBody>
          <a:bodyPr lIns="0" rIns="0" tIns="0" bIns="0">
            <a:normAutofit/>
          </a:bodyPr>
          <a:p>
            <a:endParaRPr b="0" lang="en-US" sz="2800" spc="-1" strike="noStrike">
              <a:solidFill>
                <a:srgbClr val="000000"/>
              </a:solidFill>
              <a:latin typeface="Calibri"/>
            </a:endParaRPr>
          </a:p>
        </p:txBody>
      </p:sp>
    </p:spTree>
  </p:cSld>
</p:sldLayout>
</file>

<file path=ppt/slideLayouts/slideLayout1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Title, 2 Content">
    <p:spTree>
      <p:nvGrpSpPr>
        <p:cNvPr id="1" name=""/>
        <p:cNvGrpSpPr/>
        <p:nvPr/>
      </p:nvGrpSpPr>
      <p:grpSpPr>
        <a:xfrm>
          <a:off x="0" y="0"/>
          <a:ext cx="0" cy="0"/>
          <a:chOff x="0" y="0"/>
          <a:chExt cx="0" cy="0"/>
        </a:xfrm>
      </p:grpSpPr>
      <p:sp>
        <p:nvSpPr>
          <p:cNvPr id="50" name="PlaceHolder 1"/>
          <p:cNvSpPr>
            <a:spLocks noGrp="1"/>
          </p:cNvSpPr>
          <p:nvPr>
            <p:ph type="title"/>
          </p:nvPr>
        </p:nvSpPr>
        <p:spPr>
          <a:xfrm>
            <a:off x="838080" y="365040"/>
            <a:ext cx="10515240" cy="1325160"/>
          </a:xfrm>
          <a:prstGeom prst="rect">
            <a:avLst/>
          </a:prstGeom>
        </p:spPr>
        <p:txBody>
          <a:bodyPr lIns="0" rIns="0" tIns="0" bIns="0" anchor="ctr">
            <a:noAutofit/>
          </a:bodyPr>
          <a:p>
            <a:endParaRPr b="0" lang="en-US" sz="1800" spc="-1" strike="noStrike">
              <a:solidFill>
                <a:srgbClr val="000000"/>
              </a:solidFill>
              <a:latin typeface="Calibri"/>
            </a:endParaRPr>
          </a:p>
        </p:txBody>
      </p:sp>
      <p:sp>
        <p:nvSpPr>
          <p:cNvPr id="51" name="PlaceHolder 2"/>
          <p:cNvSpPr>
            <a:spLocks noGrp="1"/>
          </p:cNvSpPr>
          <p:nvPr>
            <p:ph type="body"/>
          </p:nvPr>
        </p:nvSpPr>
        <p:spPr>
          <a:xfrm>
            <a:off x="838080" y="1825560"/>
            <a:ext cx="5131080" cy="4350960"/>
          </a:xfrm>
          <a:prstGeom prst="rect">
            <a:avLst/>
          </a:prstGeom>
        </p:spPr>
        <p:txBody>
          <a:bodyPr lIns="0" rIns="0" tIns="0" bIns="0">
            <a:normAutofit/>
          </a:bodyPr>
          <a:p>
            <a:endParaRPr b="0" lang="en-US" sz="2800" spc="-1" strike="noStrike">
              <a:solidFill>
                <a:srgbClr val="000000"/>
              </a:solidFill>
              <a:latin typeface="Calibri"/>
            </a:endParaRPr>
          </a:p>
        </p:txBody>
      </p:sp>
      <p:sp>
        <p:nvSpPr>
          <p:cNvPr id="52" name="PlaceHolder 3"/>
          <p:cNvSpPr>
            <a:spLocks noGrp="1"/>
          </p:cNvSpPr>
          <p:nvPr>
            <p:ph type="body"/>
          </p:nvPr>
        </p:nvSpPr>
        <p:spPr>
          <a:xfrm>
            <a:off x="6226200" y="1825560"/>
            <a:ext cx="5131080" cy="4350960"/>
          </a:xfrm>
          <a:prstGeom prst="rect">
            <a:avLst/>
          </a:prstGeom>
        </p:spPr>
        <p:txBody>
          <a:bodyPr lIns="0" rIns="0" tIns="0" bIns="0">
            <a:normAutofit/>
          </a:bodyPr>
          <a:p>
            <a:endParaRPr b="0" lang="en-US" sz="2800" spc="-1" strike="noStrike">
              <a:solidFill>
                <a:srgbClr val="000000"/>
              </a:solidFill>
              <a:latin typeface="Calibri"/>
            </a:endParaRPr>
          </a:p>
        </p:txBody>
      </p:sp>
    </p:spTree>
  </p:cSld>
</p:sldLayout>
</file>

<file path=ppt/slideLayouts/slideLayout1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Title Only">
    <p:spTree>
      <p:nvGrpSpPr>
        <p:cNvPr id="1" name=""/>
        <p:cNvGrpSpPr/>
        <p:nvPr/>
      </p:nvGrpSpPr>
      <p:grpSpPr>
        <a:xfrm>
          <a:off x="0" y="0"/>
          <a:ext cx="0" cy="0"/>
          <a:chOff x="0" y="0"/>
          <a:chExt cx="0" cy="0"/>
        </a:xfrm>
      </p:grpSpPr>
      <p:sp>
        <p:nvSpPr>
          <p:cNvPr id="53" name="PlaceHolder 1"/>
          <p:cNvSpPr>
            <a:spLocks noGrp="1"/>
          </p:cNvSpPr>
          <p:nvPr>
            <p:ph type="title"/>
          </p:nvPr>
        </p:nvSpPr>
        <p:spPr>
          <a:xfrm>
            <a:off x="838080" y="365040"/>
            <a:ext cx="10515240" cy="1325160"/>
          </a:xfrm>
          <a:prstGeom prst="rect">
            <a:avLst/>
          </a:prstGeom>
        </p:spPr>
        <p:txBody>
          <a:bodyPr lIns="0" rIns="0" tIns="0" bIns="0" anchor="ctr">
            <a:noAutofit/>
          </a:bodyPr>
          <a:p>
            <a:endParaRPr b="0" lang="en-US" sz="1800" spc="-1" strike="noStrike">
              <a:solidFill>
                <a:srgbClr val="000000"/>
              </a:solidFill>
              <a:latin typeface="Calibri"/>
            </a:endParaRPr>
          </a:p>
        </p:txBody>
      </p:sp>
    </p:spTree>
  </p:cSld>
</p:sldLayout>
</file>

<file path=ppt/slideLayouts/slideLayout1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nly" preserve="1">
  <p:cSld name="Centered Text">
    <p:spTree>
      <p:nvGrpSpPr>
        <p:cNvPr id="1" name=""/>
        <p:cNvGrpSpPr/>
        <p:nvPr/>
      </p:nvGrpSpPr>
      <p:grpSpPr>
        <a:xfrm>
          <a:off x="0" y="0"/>
          <a:ext cx="0" cy="0"/>
          <a:chOff x="0" y="0"/>
          <a:chExt cx="0" cy="0"/>
        </a:xfrm>
      </p:grpSpPr>
      <p:sp>
        <p:nvSpPr>
          <p:cNvPr id="54" name="PlaceHolder 1"/>
          <p:cNvSpPr>
            <a:spLocks noGrp="1"/>
          </p:cNvSpPr>
          <p:nvPr>
            <p:ph type="subTitle"/>
          </p:nvPr>
        </p:nvSpPr>
        <p:spPr>
          <a:xfrm>
            <a:off x="838080" y="365040"/>
            <a:ext cx="10515240" cy="6144120"/>
          </a:xfrm>
          <a:prstGeom prst="rect">
            <a:avLst/>
          </a:prstGeom>
        </p:spPr>
        <p:txBody>
          <a:bodyPr lIns="0" rIns="0" tIns="0" bIns="0" anchor="ctr">
            <a:noAutofit/>
          </a:bodyPr>
          <a:p>
            <a:pPr algn="ctr"/>
            <a:endParaRPr b="0" lang="en-GB" sz="3200" spc="-1" strike="noStrike">
              <a:latin typeface="Arial"/>
            </a:endParaRPr>
          </a:p>
        </p:txBody>
      </p:sp>
    </p:spTree>
  </p:cSld>
</p:sldLayout>
</file>

<file path=ppt/slideLayouts/slideLayout1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AndObj" preserve="1">
  <p:cSld name="Title, 2 Content and Content">
    <p:spTree>
      <p:nvGrpSpPr>
        <p:cNvPr id="1" name=""/>
        <p:cNvGrpSpPr/>
        <p:nvPr/>
      </p:nvGrpSpPr>
      <p:grpSpPr>
        <a:xfrm>
          <a:off x="0" y="0"/>
          <a:ext cx="0" cy="0"/>
          <a:chOff x="0" y="0"/>
          <a:chExt cx="0" cy="0"/>
        </a:xfrm>
      </p:grpSpPr>
      <p:sp>
        <p:nvSpPr>
          <p:cNvPr id="55" name="PlaceHolder 1"/>
          <p:cNvSpPr>
            <a:spLocks noGrp="1"/>
          </p:cNvSpPr>
          <p:nvPr>
            <p:ph type="title"/>
          </p:nvPr>
        </p:nvSpPr>
        <p:spPr>
          <a:xfrm>
            <a:off x="838080" y="365040"/>
            <a:ext cx="10515240" cy="1325160"/>
          </a:xfrm>
          <a:prstGeom prst="rect">
            <a:avLst/>
          </a:prstGeom>
        </p:spPr>
        <p:txBody>
          <a:bodyPr lIns="0" rIns="0" tIns="0" bIns="0" anchor="ctr">
            <a:noAutofit/>
          </a:bodyPr>
          <a:p>
            <a:endParaRPr b="0" lang="en-US" sz="1800" spc="-1" strike="noStrike">
              <a:solidFill>
                <a:srgbClr val="000000"/>
              </a:solidFill>
              <a:latin typeface="Calibri"/>
            </a:endParaRPr>
          </a:p>
        </p:txBody>
      </p:sp>
      <p:sp>
        <p:nvSpPr>
          <p:cNvPr id="56" name="PlaceHolder 2"/>
          <p:cNvSpPr>
            <a:spLocks noGrp="1"/>
          </p:cNvSpPr>
          <p:nvPr>
            <p:ph type="body"/>
          </p:nvPr>
        </p:nvSpPr>
        <p:spPr>
          <a:xfrm>
            <a:off x="838080" y="1825560"/>
            <a:ext cx="5131080" cy="2075040"/>
          </a:xfrm>
          <a:prstGeom prst="rect">
            <a:avLst/>
          </a:prstGeom>
        </p:spPr>
        <p:txBody>
          <a:bodyPr lIns="0" rIns="0" tIns="0" bIns="0">
            <a:normAutofit/>
          </a:bodyPr>
          <a:p>
            <a:endParaRPr b="0" lang="en-US" sz="2800" spc="-1" strike="noStrike">
              <a:solidFill>
                <a:srgbClr val="000000"/>
              </a:solidFill>
              <a:latin typeface="Calibri"/>
            </a:endParaRPr>
          </a:p>
        </p:txBody>
      </p:sp>
      <p:sp>
        <p:nvSpPr>
          <p:cNvPr id="57" name="PlaceHolder 3"/>
          <p:cNvSpPr>
            <a:spLocks noGrp="1"/>
          </p:cNvSpPr>
          <p:nvPr>
            <p:ph type="body"/>
          </p:nvPr>
        </p:nvSpPr>
        <p:spPr>
          <a:xfrm>
            <a:off x="6226200" y="1825560"/>
            <a:ext cx="5131080" cy="4350960"/>
          </a:xfrm>
          <a:prstGeom prst="rect">
            <a:avLst/>
          </a:prstGeom>
        </p:spPr>
        <p:txBody>
          <a:bodyPr lIns="0" rIns="0" tIns="0" bIns="0">
            <a:normAutofit/>
          </a:bodyPr>
          <a:p>
            <a:endParaRPr b="0" lang="en-US" sz="2800" spc="-1" strike="noStrike">
              <a:solidFill>
                <a:srgbClr val="000000"/>
              </a:solidFill>
              <a:latin typeface="Calibri"/>
            </a:endParaRPr>
          </a:p>
        </p:txBody>
      </p:sp>
      <p:sp>
        <p:nvSpPr>
          <p:cNvPr id="58" name="PlaceHolder 4"/>
          <p:cNvSpPr>
            <a:spLocks noGrp="1"/>
          </p:cNvSpPr>
          <p:nvPr>
            <p:ph type="body"/>
          </p:nvPr>
        </p:nvSpPr>
        <p:spPr>
          <a:xfrm>
            <a:off x="838080" y="4098240"/>
            <a:ext cx="5131080" cy="2075040"/>
          </a:xfrm>
          <a:prstGeom prst="rect">
            <a:avLst/>
          </a:prstGeom>
        </p:spPr>
        <p:txBody>
          <a:bodyPr lIns="0" rIns="0" tIns="0" bIns="0">
            <a:normAutofit/>
          </a:bodyPr>
          <a:p>
            <a:endParaRPr b="0" lang="en-US" sz="2800" spc="-1" strike="noStrike">
              <a:solidFill>
                <a:srgbClr val="000000"/>
              </a:solidFill>
              <a:latin typeface="Calibri"/>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Title Slide">
    <p:spTree>
      <p:nvGrpSpPr>
        <p:cNvPr id="1" name=""/>
        <p:cNvGrpSpPr/>
        <p:nvPr/>
      </p:nvGrpSpPr>
      <p:grpSpPr>
        <a:xfrm>
          <a:off x="0" y="0"/>
          <a:ext cx="0" cy="0"/>
          <a:chOff x="0" y="0"/>
          <a:chExt cx="0" cy="0"/>
        </a:xfrm>
      </p:grpSpPr>
      <p:sp>
        <p:nvSpPr>
          <p:cNvPr id="5" name="PlaceHolder 1"/>
          <p:cNvSpPr>
            <a:spLocks noGrp="1"/>
          </p:cNvSpPr>
          <p:nvPr>
            <p:ph type="title"/>
          </p:nvPr>
        </p:nvSpPr>
        <p:spPr>
          <a:xfrm>
            <a:off x="838080" y="365040"/>
            <a:ext cx="10515240" cy="1325160"/>
          </a:xfrm>
          <a:prstGeom prst="rect">
            <a:avLst/>
          </a:prstGeom>
        </p:spPr>
        <p:txBody>
          <a:bodyPr lIns="0" rIns="0" tIns="0" bIns="0" anchor="ctr">
            <a:noAutofit/>
          </a:bodyPr>
          <a:p>
            <a:endParaRPr b="0" lang="en-US" sz="1800" spc="-1" strike="noStrike">
              <a:solidFill>
                <a:srgbClr val="000000"/>
              </a:solidFill>
              <a:latin typeface="Calibri"/>
            </a:endParaRPr>
          </a:p>
        </p:txBody>
      </p:sp>
      <p:sp>
        <p:nvSpPr>
          <p:cNvPr id="6" name="PlaceHolder 2"/>
          <p:cNvSpPr>
            <a:spLocks noGrp="1"/>
          </p:cNvSpPr>
          <p:nvPr>
            <p:ph type="subTitle"/>
          </p:nvPr>
        </p:nvSpPr>
        <p:spPr>
          <a:xfrm>
            <a:off x="838080" y="1825560"/>
            <a:ext cx="10515240" cy="4350960"/>
          </a:xfrm>
          <a:prstGeom prst="rect">
            <a:avLst/>
          </a:prstGeom>
        </p:spPr>
        <p:txBody>
          <a:bodyPr lIns="0" rIns="0" tIns="0" bIns="0" anchor="ctr">
            <a:noAutofit/>
          </a:bodyPr>
          <a:p>
            <a:pPr algn="ctr"/>
            <a:endParaRPr b="0" lang="en-GB" sz="3200" spc="-1" strike="noStrike">
              <a:latin typeface="Arial"/>
            </a:endParaRPr>
          </a:p>
        </p:txBody>
      </p:sp>
    </p:spTree>
  </p:cSld>
</p:sldLayout>
</file>

<file path=ppt/slideLayouts/slideLayout2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AndTwoObj" preserve="1">
  <p:cSld name="Title Content and 2 Content">
    <p:spTree>
      <p:nvGrpSpPr>
        <p:cNvPr id="1" name=""/>
        <p:cNvGrpSpPr/>
        <p:nvPr/>
      </p:nvGrpSpPr>
      <p:grpSpPr>
        <a:xfrm>
          <a:off x="0" y="0"/>
          <a:ext cx="0" cy="0"/>
          <a:chOff x="0" y="0"/>
          <a:chExt cx="0" cy="0"/>
        </a:xfrm>
      </p:grpSpPr>
      <p:sp>
        <p:nvSpPr>
          <p:cNvPr id="59" name="PlaceHolder 1"/>
          <p:cNvSpPr>
            <a:spLocks noGrp="1"/>
          </p:cNvSpPr>
          <p:nvPr>
            <p:ph type="title"/>
          </p:nvPr>
        </p:nvSpPr>
        <p:spPr>
          <a:xfrm>
            <a:off x="838080" y="365040"/>
            <a:ext cx="10515240" cy="1325160"/>
          </a:xfrm>
          <a:prstGeom prst="rect">
            <a:avLst/>
          </a:prstGeom>
        </p:spPr>
        <p:txBody>
          <a:bodyPr lIns="0" rIns="0" tIns="0" bIns="0" anchor="ctr">
            <a:noAutofit/>
          </a:bodyPr>
          <a:p>
            <a:endParaRPr b="0" lang="en-US" sz="1800" spc="-1" strike="noStrike">
              <a:solidFill>
                <a:srgbClr val="000000"/>
              </a:solidFill>
              <a:latin typeface="Calibri"/>
            </a:endParaRPr>
          </a:p>
        </p:txBody>
      </p:sp>
      <p:sp>
        <p:nvSpPr>
          <p:cNvPr id="60" name="PlaceHolder 2"/>
          <p:cNvSpPr>
            <a:spLocks noGrp="1"/>
          </p:cNvSpPr>
          <p:nvPr>
            <p:ph type="body"/>
          </p:nvPr>
        </p:nvSpPr>
        <p:spPr>
          <a:xfrm>
            <a:off x="838080" y="1825560"/>
            <a:ext cx="5131080" cy="4350960"/>
          </a:xfrm>
          <a:prstGeom prst="rect">
            <a:avLst/>
          </a:prstGeom>
        </p:spPr>
        <p:txBody>
          <a:bodyPr lIns="0" rIns="0" tIns="0" bIns="0">
            <a:normAutofit/>
          </a:bodyPr>
          <a:p>
            <a:endParaRPr b="0" lang="en-US" sz="2800" spc="-1" strike="noStrike">
              <a:solidFill>
                <a:srgbClr val="000000"/>
              </a:solidFill>
              <a:latin typeface="Calibri"/>
            </a:endParaRPr>
          </a:p>
        </p:txBody>
      </p:sp>
      <p:sp>
        <p:nvSpPr>
          <p:cNvPr id="61" name="PlaceHolder 3"/>
          <p:cNvSpPr>
            <a:spLocks noGrp="1"/>
          </p:cNvSpPr>
          <p:nvPr>
            <p:ph type="body"/>
          </p:nvPr>
        </p:nvSpPr>
        <p:spPr>
          <a:xfrm>
            <a:off x="6226200" y="1825560"/>
            <a:ext cx="5131080" cy="2075040"/>
          </a:xfrm>
          <a:prstGeom prst="rect">
            <a:avLst/>
          </a:prstGeom>
        </p:spPr>
        <p:txBody>
          <a:bodyPr lIns="0" rIns="0" tIns="0" bIns="0">
            <a:normAutofit/>
          </a:bodyPr>
          <a:p>
            <a:endParaRPr b="0" lang="en-US" sz="2800" spc="-1" strike="noStrike">
              <a:solidFill>
                <a:srgbClr val="000000"/>
              </a:solidFill>
              <a:latin typeface="Calibri"/>
            </a:endParaRPr>
          </a:p>
        </p:txBody>
      </p:sp>
      <p:sp>
        <p:nvSpPr>
          <p:cNvPr id="62" name="PlaceHolder 4"/>
          <p:cNvSpPr>
            <a:spLocks noGrp="1"/>
          </p:cNvSpPr>
          <p:nvPr>
            <p:ph type="body"/>
          </p:nvPr>
        </p:nvSpPr>
        <p:spPr>
          <a:xfrm>
            <a:off x="6226200" y="4098240"/>
            <a:ext cx="5131080" cy="2075040"/>
          </a:xfrm>
          <a:prstGeom prst="rect">
            <a:avLst/>
          </a:prstGeom>
        </p:spPr>
        <p:txBody>
          <a:bodyPr lIns="0" rIns="0" tIns="0" bIns="0">
            <a:normAutofit/>
          </a:bodyPr>
          <a:p>
            <a:endParaRPr b="0" lang="en-US" sz="2800" spc="-1" strike="noStrike">
              <a:solidFill>
                <a:srgbClr val="000000"/>
              </a:solidFill>
              <a:latin typeface="Calibri"/>
            </a:endParaRPr>
          </a:p>
        </p:txBody>
      </p:sp>
    </p:spTree>
  </p:cSld>
</p:sldLayout>
</file>

<file path=ppt/slideLayouts/slideLayout2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OverTx" preserve="1">
  <p:cSld name="Title, 2 Content over Content">
    <p:spTree>
      <p:nvGrpSpPr>
        <p:cNvPr id="1" name=""/>
        <p:cNvGrpSpPr/>
        <p:nvPr/>
      </p:nvGrpSpPr>
      <p:grpSpPr>
        <a:xfrm>
          <a:off x="0" y="0"/>
          <a:ext cx="0" cy="0"/>
          <a:chOff x="0" y="0"/>
          <a:chExt cx="0" cy="0"/>
        </a:xfrm>
      </p:grpSpPr>
      <p:sp>
        <p:nvSpPr>
          <p:cNvPr id="63" name="PlaceHolder 1"/>
          <p:cNvSpPr>
            <a:spLocks noGrp="1"/>
          </p:cNvSpPr>
          <p:nvPr>
            <p:ph type="title"/>
          </p:nvPr>
        </p:nvSpPr>
        <p:spPr>
          <a:xfrm>
            <a:off x="838080" y="365040"/>
            <a:ext cx="10515240" cy="1325160"/>
          </a:xfrm>
          <a:prstGeom prst="rect">
            <a:avLst/>
          </a:prstGeom>
        </p:spPr>
        <p:txBody>
          <a:bodyPr lIns="0" rIns="0" tIns="0" bIns="0" anchor="ctr">
            <a:noAutofit/>
          </a:bodyPr>
          <a:p>
            <a:endParaRPr b="0" lang="en-US" sz="1800" spc="-1" strike="noStrike">
              <a:solidFill>
                <a:srgbClr val="000000"/>
              </a:solidFill>
              <a:latin typeface="Calibri"/>
            </a:endParaRPr>
          </a:p>
        </p:txBody>
      </p:sp>
      <p:sp>
        <p:nvSpPr>
          <p:cNvPr id="64" name="PlaceHolder 2"/>
          <p:cNvSpPr>
            <a:spLocks noGrp="1"/>
          </p:cNvSpPr>
          <p:nvPr>
            <p:ph type="body"/>
          </p:nvPr>
        </p:nvSpPr>
        <p:spPr>
          <a:xfrm>
            <a:off x="838080" y="1825560"/>
            <a:ext cx="5131080" cy="2075040"/>
          </a:xfrm>
          <a:prstGeom prst="rect">
            <a:avLst/>
          </a:prstGeom>
        </p:spPr>
        <p:txBody>
          <a:bodyPr lIns="0" rIns="0" tIns="0" bIns="0">
            <a:normAutofit/>
          </a:bodyPr>
          <a:p>
            <a:endParaRPr b="0" lang="en-US" sz="2800" spc="-1" strike="noStrike">
              <a:solidFill>
                <a:srgbClr val="000000"/>
              </a:solidFill>
              <a:latin typeface="Calibri"/>
            </a:endParaRPr>
          </a:p>
        </p:txBody>
      </p:sp>
      <p:sp>
        <p:nvSpPr>
          <p:cNvPr id="65" name="PlaceHolder 3"/>
          <p:cNvSpPr>
            <a:spLocks noGrp="1"/>
          </p:cNvSpPr>
          <p:nvPr>
            <p:ph type="body"/>
          </p:nvPr>
        </p:nvSpPr>
        <p:spPr>
          <a:xfrm>
            <a:off x="6226200" y="1825560"/>
            <a:ext cx="5131080" cy="2075040"/>
          </a:xfrm>
          <a:prstGeom prst="rect">
            <a:avLst/>
          </a:prstGeom>
        </p:spPr>
        <p:txBody>
          <a:bodyPr lIns="0" rIns="0" tIns="0" bIns="0">
            <a:normAutofit/>
          </a:bodyPr>
          <a:p>
            <a:endParaRPr b="0" lang="en-US" sz="2800" spc="-1" strike="noStrike">
              <a:solidFill>
                <a:srgbClr val="000000"/>
              </a:solidFill>
              <a:latin typeface="Calibri"/>
            </a:endParaRPr>
          </a:p>
        </p:txBody>
      </p:sp>
      <p:sp>
        <p:nvSpPr>
          <p:cNvPr id="66" name="PlaceHolder 4"/>
          <p:cNvSpPr>
            <a:spLocks noGrp="1"/>
          </p:cNvSpPr>
          <p:nvPr>
            <p:ph type="body"/>
          </p:nvPr>
        </p:nvSpPr>
        <p:spPr>
          <a:xfrm>
            <a:off x="838080" y="4098240"/>
            <a:ext cx="10515240" cy="2075040"/>
          </a:xfrm>
          <a:prstGeom prst="rect">
            <a:avLst/>
          </a:prstGeom>
        </p:spPr>
        <p:txBody>
          <a:bodyPr lIns="0" rIns="0" tIns="0" bIns="0">
            <a:normAutofit/>
          </a:bodyPr>
          <a:p>
            <a:endParaRPr b="0" lang="en-US" sz="2800" spc="-1" strike="noStrike">
              <a:solidFill>
                <a:srgbClr val="000000"/>
              </a:solidFill>
              <a:latin typeface="Calibri"/>
            </a:endParaRPr>
          </a:p>
        </p:txBody>
      </p:sp>
    </p:spTree>
  </p:cSld>
</p:sldLayout>
</file>

<file path=ppt/slideLayouts/slideLayout2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verTx" preserve="1">
  <p:cSld name="Title, Content over Content">
    <p:spTree>
      <p:nvGrpSpPr>
        <p:cNvPr id="1" name=""/>
        <p:cNvGrpSpPr/>
        <p:nvPr/>
      </p:nvGrpSpPr>
      <p:grpSpPr>
        <a:xfrm>
          <a:off x="0" y="0"/>
          <a:ext cx="0" cy="0"/>
          <a:chOff x="0" y="0"/>
          <a:chExt cx="0" cy="0"/>
        </a:xfrm>
      </p:grpSpPr>
      <p:sp>
        <p:nvSpPr>
          <p:cNvPr id="67" name="PlaceHolder 1"/>
          <p:cNvSpPr>
            <a:spLocks noGrp="1"/>
          </p:cNvSpPr>
          <p:nvPr>
            <p:ph type="title"/>
          </p:nvPr>
        </p:nvSpPr>
        <p:spPr>
          <a:xfrm>
            <a:off x="838080" y="365040"/>
            <a:ext cx="10515240" cy="1325160"/>
          </a:xfrm>
          <a:prstGeom prst="rect">
            <a:avLst/>
          </a:prstGeom>
        </p:spPr>
        <p:txBody>
          <a:bodyPr lIns="0" rIns="0" tIns="0" bIns="0" anchor="ctr">
            <a:noAutofit/>
          </a:bodyPr>
          <a:p>
            <a:endParaRPr b="0" lang="en-US" sz="1800" spc="-1" strike="noStrike">
              <a:solidFill>
                <a:srgbClr val="000000"/>
              </a:solidFill>
              <a:latin typeface="Calibri"/>
            </a:endParaRPr>
          </a:p>
        </p:txBody>
      </p:sp>
      <p:sp>
        <p:nvSpPr>
          <p:cNvPr id="68" name="PlaceHolder 2"/>
          <p:cNvSpPr>
            <a:spLocks noGrp="1"/>
          </p:cNvSpPr>
          <p:nvPr>
            <p:ph type="body"/>
          </p:nvPr>
        </p:nvSpPr>
        <p:spPr>
          <a:xfrm>
            <a:off x="838080" y="1825560"/>
            <a:ext cx="10515240" cy="2075040"/>
          </a:xfrm>
          <a:prstGeom prst="rect">
            <a:avLst/>
          </a:prstGeom>
        </p:spPr>
        <p:txBody>
          <a:bodyPr lIns="0" rIns="0" tIns="0" bIns="0">
            <a:normAutofit/>
          </a:bodyPr>
          <a:p>
            <a:endParaRPr b="0" lang="en-US" sz="2800" spc="-1" strike="noStrike">
              <a:solidFill>
                <a:srgbClr val="000000"/>
              </a:solidFill>
              <a:latin typeface="Calibri"/>
            </a:endParaRPr>
          </a:p>
        </p:txBody>
      </p:sp>
      <p:sp>
        <p:nvSpPr>
          <p:cNvPr id="69" name="PlaceHolder 3"/>
          <p:cNvSpPr>
            <a:spLocks noGrp="1"/>
          </p:cNvSpPr>
          <p:nvPr>
            <p:ph type="body"/>
          </p:nvPr>
        </p:nvSpPr>
        <p:spPr>
          <a:xfrm>
            <a:off x="838080" y="4098240"/>
            <a:ext cx="10515240" cy="2075040"/>
          </a:xfrm>
          <a:prstGeom prst="rect">
            <a:avLst/>
          </a:prstGeom>
        </p:spPr>
        <p:txBody>
          <a:bodyPr lIns="0" rIns="0" tIns="0" bIns="0">
            <a:normAutofit/>
          </a:bodyPr>
          <a:p>
            <a:endParaRPr b="0" lang="en-US" sz="2800" spc="-1" strike="noStrike">
              <a:solidFill>
                <a:srgbClr val="000000"/>
              </a:solidFill>
              <a:latin typeface="Calibri"/>
            </a:endParaRPr>
          </a:p>
        </p:txBody>
      </p:sp>
    </p:spTree>
  </p:cSld>
</p:sldLayout>
</file>

<file path=ppt/slideLayouts/slideLayout2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fourObj" preserve="1">
  <p:cSld name="Title, 4 Content">
    <p:spTree>
      <p:nvGrpSpPr>
        <p:cNvPr id="1" name=""/>
        <p:cNvGrpSpPr/>
        <p:nvPr/>
      </p:nvGrpSpPr>
      <p:grpSpPr>
        <a:xfrm>
          <a:off x="0" y="0"/>
          <a:ext cx="0" cy="0"/>
          <a:chOff x="0" y="0"/>
          <a:chExt cx="0" cy="0"/>
        </a:xfrm>
      </p:grpSpPr>
      <p:sp>
        <p:nvSpPr>
          <p:cNvPr id="70" name="PlaceHolder 1"/>
          <p:cNvSpPr>
            <a:spLocks noGrp="1"/>
          </p:cNvSpPr>
          <p:nvPr>
            <p:ph type="title"/>
          </p:nvPr>
        </p:nvSpPr>
        <p:spPr>
          <a:xfrm>
            <a:off x="838080" y="365040"/>
            <a:ext cx="10515240" cy="1325160"/>
          </a:xfrm>
          <a:prstGeom prst="rect">
            <a:avLst/>
          </a:prstGeom>
        </p:spPr>
        <p:txBody>
          <a:bodyPr lIns="0" rIns="0" tIns="0" bIns="0" anchor="ctr">
            <a:noAutofit/>
          </a:bodyPr>
          <a:p>
            <a:endParaRPr b="0" lang="en-US" sz="1800" spc="-1" strike="noStrike">
              <a:solidFill>
                <a:srgbClr val="000000"/>
              </a:solidFill>
              <a:latin typeface="Calibri"/>
            </a:endParaRPr>
          </a:p>
        </p:txBody>
      </p:sp>
      <p:sp>
        <p:nvSpPr>
          <p:cNvPr id="71" name="PlaceHolder 2"/>
          <p:cNvSpPr>
            <a:spLocks noGrp="1"/>
          </p:cNvSpPr>
          <p:nvPr>
            <p:ph type="body"/>
          </p:nvPr>
        </p:nvSpPr>
        <p:spPr>
          <a:xfrm>
            <a:off x="838080" y="1825560"/>
            <a:ext cx="5131080" cy="2075040"/>
          </a:xfrm>
          <a:prstGeom prst="rect">
            <a:avLst/>
          </a:prstGeom>
        </p:spPr>
        <p:txBody>
          <a:bodyPr lIns="0" rIns="0" tIns="0" bIns="0">
            <a:normAutofit/>
          </a:bodyPr>
          <a:p>
            <a:endParaRPr b="0" lang="en-US" sz="2800" spc="-1" strike="noStrike">
              <a:solidFill>
                <a:srgbClr val="000000"/>
              </a:solidFill>
              <a:latin typeface="Calibri"/>
            </a:endParaRPr>
          </a:p>
        </p:txBody>
      </p:sp>
      <p:sp>
        <p:nvSpPr>
          <p:cNvPr id="72" name="PlaceHolder 3"/>
          <p:cNvSpPr>
            <a:spLocks noGrp="1"/>
          </p:cNvSpPr>
          <p:nvPr>
            <p:ph type="body"/>
          </p:nvPr>
        </p:nvSpPr>
        <p:spPr>
          <a:xfrm>
            <a:off x="6226200" y="1825560"/>
            <a:ext cx="5131080" cy="2075040"/>
          </a:xfrm>
          <a:prstGeom prst="rect">
            <a:avLst/>
          </a:prstGeom>
        </p:spPr>
        <p:txBody>
          <a:bodyPr lIns="0" rIns="0" tIns="0" bIns="0">
            <a:normAutofit/>
          </a:bodyPr>
          <a:p>
            <a:endParaRPr b="0" lang="en-US" sz="2800" spc="-1" strike="noStrike">
              <a:solidFill>
                <a:srgbClr val="000000"/>
              </a:solidFill>
              <a:latin typeface="Calibri"/>
            </a:endParaRPr>
          </a:p>
        </p:txBody>
      </p:sp>
      <p:sp>
        <p:nvSpPr>
          <p:cNvPr id="73" name="PlaceHolder 4"/>
          <p:cNvSpPr>
            <a:spLocks noGrp="1"/>
          </p:cNvSpPr>
          <p:nvPr>
            <p:ph type="body"/>
          </p:nvPr>
        </p:nvSpPr>
        <p:spPr>
          <a:xfrm>
            <a:off x="838080" y="4098240"/>
            <a:ext cx="5131080" cy="2075040"/>
          </a:xfrm>
          <a:prstGeom prst="rect">
            <a:avLst/>
          </a:prstGeom>
        </p:spPr>
        <p:txBody>
          <a:bodyPr lIns="0" rIns="0" tIns="0" bIns="0">
            <a:normAutofit/>
          </a:bodyPr>
          <a:p>
            <a:endParaRPr b="0" lang="en-US" sz="2800" spc="-1" strike="noStrike">
              <a:solidFill>
                <a:srgbClr val="000000"/>
              </a:solidFill>
              <a:latin typeface="Calibri"/>
            </a:endParaRPr>
          </a:p>
        </p:txBody>
      </p:sp>
      <p:sp>
        <p:nvSpPr>
          <p:cNvPr id="74" name="PlaceHolder 5"/>
          <p:cNvSpPr>
            <a:spLocks noGrp="1"/>
          </p:cNvSpPr>
          <p:nvPr>
            <p:ph type="body"/>
          </p:nvPr>
        </p:nvSpPr>
        <p:spPr>
          <a:xfrm>
            <a:off x="6226200" y="4098240"/>
            <a:ext cx="5131080" cy="2075040"/>
          </a:xfrm>
          <a:prstGeom prst="rect">
            <a:avLst/>
          </a:prstGeom>
        </p:spPr>
        <p:txBody>
          <a:bodyPr lIns="0" rIns="0" tIns="0" bIns="0">
            <a:normAutofit/>
          </a:bodyPr>
          <a:p>
            <a:endParaRPr b="0" lang="en-US" sz="2800" spc="-1" strike="noStrike">
              <a:solidFill>
                <a:srgbClr val="000000"/>
              </a:solidFill>
              <a:latin typeface="Calibri"/>
            </a:endParaRPr>
          </a:p>
        </p:txBody>
      </p:sp>
    </p:spTree>
  </p:cSld>
</p:sldLayout>
</file>

<file path=ppt/slideLayouts/slideLayout2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Title, 6 Content">
    <p:spTree>
      <p:nvGrpSpPr>
        <p:cNvPr id="1" name=""/>
        <p:cNvGrpSpPr/>
        <p:nvPr/>
      </p:nvGrpSpPr>
      <p:grpSpPr>
        <a:xfrm>
          <a:off x="0" y="0"/>
          <a:ext cx="0" cy="0"/>
          <a:chOff x="0" y="0"/>
          <a:chExt cx="0" cy="0"/>
        </a:xfrm>
      </p:grpSpPr>
      <p:sp>
        <p:nvSpPr>
          <p:cNvPr id="75" name="PlaceHolder 1"/>
          <p:cNvSpPr>
            <a:spLocks noGrp="1"/>
          </p:cNvSpPr>
          <p:nvPr>
            <p:ph type="title"/>
          </p:nvPr>
        </p:nvSpPr>
        <p:spPr>
          <a:xfrm>
            <a:off x="838080" y="365040"/>
            <a:ext cx="10515240" cy="1325160"/>
          </a:xfrm>
          <a:prstGeom prst="rect">
            <a:avLst/>
          </a:prstGeom>
        </p:spPr>
        <p:txBody>
          <a:bodyPr lIns="0" rIns="0" tIns="0" bIns="0" anchor="ctr">
            <a:noAutofit/>
          </a:bodyPr>
          <a:p>
            <a:endParaRPr b="0" lang="en-US" sz="1800" spc="-1" strike="noStrike">
              <a:solidFill>
                <a:srgbClr val="000000"/>
              </a:solidFill>
              <a:latin typeface="Calibri"/>
            </a:endParaRPr>
          </a:p>
        </p:txBody>
      </p:sp>
      <p:sp>
        <p:nvSpPr>
          <p:cNvPr id="76" name="PlaceHolder 2"/>
          <p:cNvSpPr>
            <a:spLocks noGrp="1"/>
          </p:cNvSpPr>
          <p:nvPr>
            <p:ph type="body"/>
          </p:nvPr>
        </p:nvSpPr>
        <p:spPr>
          <a:xfrm>
            <a:off x="838080" y="1825560"/>
            <a:ext cx="3385800" cy="2075040"/>
          </a:xfrm>
          <a:prstGeom prst="rect">
            <a:avLst/>
          </a:prstGeom>
        </p:spPr>
        <p:txBody>
          <a:bodyPr lIns="0" rIns="0" tIns="0" bIns="0">
            <a:normAutofit/>
          </a:bodyPr>
          <a:p>
            <a:endParaRPr b="0" lang="en-US" sz="2800" spc="-1" strike="noStrike">
              <a:solidFill>
                <a:srgbClr val="000000"/>
              </a:solidFill>
              <a:latin typeface="Calibri"/>
            </a:endParaRPr>
          </a:p>
        </p:txBody>
      </p:sp>
      <p:sp>
        <p:nvSpPr>
          <p:cNvPr id="77" name="PlaceHolder 3"/>
          <p:cNvSpPr>
            <a:spLocks noGrp="1"/>
          </p:cNvSpPr>
          <p:nvPr>
            <p:ph type="body"/>
          </p:nvPr>
        </p:nvSpPr>
        <p:spPr>
          <a:xfrm>
            <a:off x="4393440" y="1825560"/>
            <a:ext cx="3385800" cy="2075040"/>
          </a:xfrm>
          <a:prstGeom prst="rect">
            <a:avLst/>
          </a:prstGeom>
        </p:spPr>
        <p:txBody>
          <a:bodyPr lIns="0" rIns="0" tIns="0" bIns="0">
            <a:normAutofit/>
          </a:bodyPr>
          <a:p>
            <a:endParaRPr b="0" lang="en-US" sz="2800" spc="-1" strike="noStrike">
              <a:solidFill>
                <a:srgbClr val="000000"/>
              </a:solidFill>
              <a:latin typeface="Calibri"/>
            </a:endParaRPr>
          </a:p>
        </p:txBody>
      </p:sp>
      <p:sp>
        <p:nvSpPr>
          <p:cNvPr id="78" name="PlaceHolder 4"/>
          <p:cNvSpPr>
            <a:spLocks noGrp="1"/>
          </p:cNvSpPr>
          <p:nvPr>
            <p:ph type="body"/>
          </p:nvPr>
        </p:nvSpPr>
        <p:spPr>
          <a:xfrm>
            <a:off x="7949160" y="1825560"/>
            <a:ext cx="3385800" cy="2075040"/>
          </a:xfrm>
          <a:prstGeom prst="rect">
            <a:avLst/>
          </a:prstGeom>
        </p:spPr>
        <p:txBody>
          <a:bodyPr lIns="0" rIns="0" tIns="0" bIns="0">
            <a:normAutofit/>
          </a:bodyPr>
          <a:p>
            <a:endParaRPr b="0" lang="en-US" sz="2800" spc="-1" strike="noStrike">
              <a:solidFill>
                <a:srgbClr val="000000"/>
              </a:solidFill>
              <a:latin typeface="Calibri"/>
            </a:endParaRPr>
          </a:p>
        </p:txBody>
      </p:sp>
      <p:sp>
        <p:nvSpPr>
          <p:cNvPr id="79" name="PlaceHolder 5"/>
          <p:cNvSpPr>
            <a:spLocks noGrp="1"/>
          </p:cNvSpPr>
          <p:nvPr>
            <p:ph type="body"/>
          </p:nvPr>
        </p:nvSpPr>
        <p:spPr>
          <a:xfrm>
            <a:off x="838080" y="4098240"/>
            <a:ext cx="3385800" cy="2075040"/>
          </a:xfrm>
          <a:prstGeom prst="rect">
            <a:avLst/>
          </a:prstGeom>
        </p:spPr>
        <p:txBody>
          <a:bodyPr lIns="0" rIns="0" tIns="0" bIns="0">
            <a:normAutofit/>
          </a:bodyPr>
          <a:p>
            <a:endParaRPr b="0" lang="en-US" sz="2800" spc="-1" strike="noStrike">
              <a:solidFill>
                <a:srgbClr val="000000"/>
              </a:solidFill>
              <a:latin typeface="Calibri"/>
            </a:endParaRPr>
          </a:p>
        </p:txBody>
      </p:sp>
      <p:sp>
        <p:nvSpPr>
          <p:cNvPr id="80" name="PlaceHolder 6"/>
          <p:cNvSpPr>
            <a:spLocks noGrp="1"/>
          </p:cNvSpPr>
          <p:nvPr>
            <p:ph type="body"/>
          </p:nvPr>
        </p:nvSpPr>
        <p:spPr>
          <a:xfrm>
            <a:off x="4393440" y="4098240"/>
            <a:ext cx="3385800" cy="2075040"/>
          </a:xfrm>
          <a:prstGeom prst="rect">
            <a:avLst/>
          </a:prstGeom>
        </p:spPr>
        <p:txBody>
          <a:bodyPr lIns="0" rIns="0" tIns="0" bIns="0">
            <a:normAutofit/>
          </a:bodyPr>
          <a:p>
            <a:endParaRPr b="0" lang="en-US" sz="2800" spc="-1" strike="noStrike">
              <a:solidFill>
                <a:srgbClr val="000000"/>
              </a:solidFill>
              <a:latin typeface="Calibri"/>
            </a:endParaRPr>
          </a:p>
        </p:txBody>
      </p:sp>
      <p:sp>
        <p:nvSpPr>
          <p:cNvPr id="81" name="PlaceHolder 7"/>
          <p:cNvSpPr>
            <a:spLocks noGrp="1"/>
          </p:cNvSpPr>
          <p:nvPr>
            <p:ph type="body"/>
          </p:nvPr>
        </p:nvSpPr>
        <p:spPr>
          <a:xfrm>
            <a:off x="7949160" y="4098240"/>
            <a:ext cx="3385800" cy="2075040"/>
          </a:xfrm>
          <a:prstGeom prst="rect">
            <a:avLst/>
          </a:prstGeom>
        </p:spPr>
        <p:txBody>
          <a:bodyPr lIns="0" rIns="0" tIns="0" bIns="0">
            <a:normAutofit/>
          </a:bodyPr>
          <a:p>
            <a:endParaRPr b="0" lang="en-US" sz="2800" spc="-1" strike="noStrike">
              <a:solidFill>
                <a:srgbClr val="000000"/>
              </a:solidFill>
              <a:latin typeface="Calibri"/>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Content">
    <p:spTree>
      <p:nvGrpSpPr>
        <p:cNvPr id="1" name=""/>
        <p:cNvGrpSpPr/>
        <p:nvPr/>
      </p:nvGrpSpPr>
      <p:grpSpPr>
        <a:xfrm>
          <a:off x="0" y="0"/>
          <a:ext cx="0" cy="0"/>
          <a:chOff x="0" y="0"/>
          <a:chExt cx="0" cy="0"/>
        </a:xfrm>
      </p:grpSpPr>
      <p:sp>
        <p:nvSpPr>
          <p:cNvPr id="7" name="PlaceHolder 1"/>
          <p:cNvSpPr>
            <a:spLocks noGrp="1"/>
          </p:cNvSpPr>
          <p:nvPr>
            <p:ph type="title"/>
          </p:nvPr>
        </p:nvSpPr>
        <p:spPr>
          <a:xfrm>
            <a:off x="838080" y="365040"/>
            <a:ext cx="10515240" cy="1325160"/>
          </a:xfrm>
          <a:prstGeom prst="rect">
            <a:avLst/>
          </a:prstGeom>
        </p:spPr>
        <p:txBody>
          <a:bodyPr lIns="0" rIns="0" tIns="0" bIns="0" anchor="ctr">
            <a:noAutofit/>
          </a:bodyPr>
          <a:p>
            <a:endParaRPr b="0" lang="en-US" sz="1800" spc="-1" strike="noStrike">
              <a:solidFill>
                <a:srgbClr val="000000"/>
              </a:solidFill>
              <a:latin typeface="Calibri"/>
            </a:endParaRPr>
          </a:p>
        </p:txBody>
      </p:sp>
      <p:sp>
        <p:nvSpPr>
          <p:cNvPr id="8" name="PlaceHolder 2"/>
          <p:cNvSpPr>
            <a:spLocks noGrp="1"/>
          </p:cNvSpPr>
          <p:nvPr>
            <p:ph type="body"/>
          </p:nvPr>
        </p:nvSpPr>
        <p:spPr>
          <a:xfrm>
            <a:off x="838080" y="1825560"/>
            <a:ext cx="10515240" cy="4350960"/>
          </a:xfrm>
          <a:prstGeom prst="rect">
            <a:avLst/>
          </a:prstGeom>
        </p:spPr>
        <p:txBody>
          <a:bodyPr lIns="0" rIns="0" tIns="0" bIns="0">
            <a:normAutofit/>
          </a:bodyPr>
          <a:p>
            <a:endParaRPr b="0" lang="en-US" sz="2800" spc="-1" strike="noStrike">
              <a:solidFill>
                <a:srgbClr val="000000"/>
              </a:solidFill>
              <a:latin typeface="Calibri"/>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Title, 2 Content">
    <p:spTree>
      <p:nvGrpSpPr>
        <p:cNvPr id="1" name=""/>
        <p:cNvGrpSpPr/>
        <p:nvPr/>
      </p:nvGrpSpPr>
      <p:grpSpPr>
        <a:xfrm>
          <a:off x="0" y="0"/>
          <a:ext cx="0" cy="0"/>
          <a:chOff x="0" y="0"/>
          <a:chExt cx="0" cy="0"/>
        </a:xfrm>
      </p:grpSpPr>
      <p:sp>
        <p:nvSpPr>
          <p:cNvPr id="9" name="PlaceHolder 1"/>
          <p:cNvSpPr>
            <a:spLocks noGrp="1"/>
          </p:cNvSpPr>
          <p:nvPr>
            <p:ph type="title"/>
          </p:nvPr>
        </p:nvSpPr>
        <p:spPr>
          <a:xfrm>
            <a:off x="838080" y="365040"/>
            <a:ext cx="10515240" cy="1325160"/>
          </a:xfrm>
          <a:prstGeom prst="rect">
            <a:avLst/>
          </a:prstGeom>
        </p:spPr>
        <p:txBody>
          <a:bodyPr lIns="0" rIns="0" tIns="0" bIns="0" anchor="ctr">
            <a:noAutofit/>
          </a:bodyPr>
          <a:p>
            <a:endParaRPr b="0" lang="en-US" sz="1800" spc="-1" strike="noStrike">
              <a:solidFill>
                <a:srgbClr val="000000"/>
              </a:solidFill>
              <a:latin typeface="Calibri"/>
            </a:endParaRPr>
          </a:p>
        </p:txBody>
      </p:sp>
      <p:sp>
        <p:nvSpPr>
          <p:cNvPr id="10" name="PlaceHolder 2"/>
          <p:cNvSpPr>
            <a:spLocks noGrp="1"/>
          </p:cNvSpPr>
          <p:nvPr>
            <p:ph type="body"/>
          </p:nvPr>
        </p:nvSpPr>
        <p:spPr>
          <a:xfrm>
            <a:off x="838080" y="1825560"/>
            <a:ext cx="5131080" cy="4350960"/>
          </a:xfrm>
          <a:prstGeom prst="rect">
            <a:avLst/>
          </a:prstGeom>
        </p:spPr>
        <p:txBody>
          <a:bodyPr lIns="0" rIns="0" tIns="0" bIns="0">
            <a:normAutofit/>
          </a:bodyPr>
          <a:p>
            <a:endParaRPr b="0" lang="en-US" sz="2800" spc="-1" strike="noStrike">
              <a:solidFill>
                <a:srgbClr val="000000"/>
              </a:solidFill>
              <a:latin typeface="Calibri"/>
            </a:endParaRPr>
          </a:p>
        </p:txBody>
      </p:sp>
      <p:sp>
        <p:nvSpPr>
          <p:cNvPr id="11" name="PlaceHolder 3"/>
          <p:cNvSpPr>
            <a:spLocks noGrp="1"/>
          </p:cNvSpPr>
          <p:nvPr>
            <p:ph type="body"/>
          </p:nvPr>
        </p:nvSpPr>
        <p:spPr>
          <a:xfrm>
            <a:off x="6226200" y="1825560"/>
            <a:ext cx="5131080" cy="4350960"/>
          </a:xfrm>
          <a:prstGeom prst="rect">
            <a:avLst/>
          </a:prstGeom>
        </p:spPr>
        <p:txBody>
          <a:bodyPr lIns="0" rIns="0" tIns="0" bIns="0">
            <a:normAutofit/>
          </a:bodyPr>
          <a:p>
            <a:endParaRPr b="0" lang="en-US" sz="2800" spc="-1" strike="noStrike">
              <a:solidFill>
                <a:srgbClr val="000000"/>
              </a:solidFill>
              <a:latin typeface="Calibri"/>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Title Only">
    <p:spTree>
      <p:nvGrpSpPr>
        <p:cNvPr id="1" name=""/>
        <p:cNvGrpSpPr/>
        <p:nvPr/>
      </p:nvGrpSpPr>
      <p:grpSpPr>
        <a:xfrm>
          <a:off x="0" y="0"/>
          <a:ext cx="0" cy="0"/>
          <a:chOff x="0" y="0"/>
          <a:chExt cx="0" cy="0"/>
        </a:xfrm>
      </p:grpSpPr>
      <p:sp>
        <p:nvSpPr>
          <p:cNvPr id="12" name="PlaceHolder 1"/>
          <p:cNvSpPr>
            <a:spLocks noGrp="1"/>
          </p:cNvSpPr>
          <p:nvPr>
            <p:ph type="title"/>
          </p:nvPr>
        </p:nvSpPr>
        <p:spPr>
          <a:xfrm>
            <a:off x="838080" y="365040"/>
            <a:ext cx="10515240" cy="1325160"/>
          </a:xfrm>
          <a:prstGeom prst="rect">
            <a:avLst/>
          </a:prstGeom>
        </p:spPr>
        <p:txBody>
          <a:bodyPr lIns="0" rIns="0" tIns="0" bIns="0" anchor="ctr">
            <a:noAutofit/>
          </a:bodyPr>
          <a:p>
            <a:endParaRPr b="0" lang="en-US" sz="1800" spc="-1" strike="noStrike">
              <a:solidFill>
                <a:srgbClr val="000000"/>
              </a:solidFill>
              <a:latin typeface="Calibri"/>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nly" preserve="1">
  <p:cSld name="Centered Text">
    <p:spTree>
      <p:nvGrpSpPr>
        <p:cNvPr id="1" name=""/>
        <p:cNvGrpSpPr/>
        <p:nvPr/>
      </p:nvGrpSpPr>
      <p:grpSpPr>
        <a:xfrm>
          <a:off x="0" y="0"/>
          <a:ext cx="0" cy="0"/>
          <a:chOff x="0" y="0"/>
          <a:chExt cx="0" cy="0"/>
        </a:xfrm>
      </p:grpSpPr>
      <p:sp>
        <p:nvSpPr>
          <p:cNvPr id="13" name="PlaceHolder 1"/>
          <p:cNvSpPr>
            <a:spLocks noGrp="1"/>
          </p:cNvSpPr>
          <p:nvPr>
            <p:ph type="subTitle"/>
          </p:nvPr>
        </p:nvSpPr>
        <p:spPr>
          <a:xfrm>
            <a:off x="838080" y="365040"/>
            <a:ext cx="10515240" cy="6144120"/>
          </a:xfrm>
          <a:prstGeom prst="rect">
            <a:avLst/>
          </a:prstGeom>
        </p:spPr>
        <p:txBody>
          <a:bodyPr lIns="0" rIns="0" tIns="0" bIns="0" anchor="ctr">
            <a:noAutofit/>
          </a:bodyPr>
          <a:p>
            <a:pPr algn="ctr"/>
            <a:endParaRPr b="0" lang="en-GB" sz="3200" spc="-1" strike="noStrike">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AndObj" preserve="1">
  <p:cSld name="Title, 2 Content and Content">
    <p:spTree>
      <p:nvGrpSpPr>
        <p:cNvPr id="1" name=""/>
        <p:cNvGrpSpPr/>
        <p:nvPr/>
      </p:nvGrpSpPr>
      <p:grpSpPr>
        <a:xfrm>
          <a:off x="0" y="0"/>
          <a:ext cx="0" cy="0"/>
          <a:chOff x="0" y="0"/>
          <a:chExt cx="0" cy="0"/>
        </a:xfrm>
      </p:grpSpPr>
      <p:sp>
        <p:nvSpPr>
          <p:cNvPr id="14" name="PlaceHolder 1"/>
          <p:cNvSpPr>
            <a:spLocks noGrp="1"/>
          </p:cNvSpPr>
          <p:nvPr>
            <p:ph type="title"/>
          </p:nvPr>
        </p:nvSpPr>
        <p:spPr>
          <a:xfrm>
            <a:off x="838080" y="365040"/>
            <a:ext cx="10515240" cy="1325160"/>
          </a:xfrm>
          <a:prstGeom prst="rect">
            <a:avLst/>
          </a:prstGeom>
        </p:spPr>
        <p:txBody>
          <a:bodyPr lIns="0" rIns="0" tIns="0" bIns="0" anchor="ctr">
            <a:noAutofit/>
          </a:bodyPr>
          <a:p>
            <a:endParaRPr b="0" lang="en-US" sz="1800" spc="-1" strike="noStrike">
              <a:solidFill>
                <a:srgbClr val="000000"/>
              </a:solidFill>
              <a:latin typeface="Calibri"/>
            </a:endParaRPr>
          </a:p>
        </p:txBody>
      </p:sp>
      <p:sp>
        <p:nvSpPr>
          <p:cNvPr id="15" name="PlaceHolder 2"/>
          <p:cNvSpPr>
            <a:spLocks noGrp="1"/>
          </p:cNvSpPr>
          <p:nvPr>
            <p:ph type="body"/>
          </p:nvPr>
        </p:nvSpPr>
        <p:spPr>
          <a:xfrm>
            <a:off x="838080" y="1825560"/>
            <a:ext cx="5131080" cy="2075040"/>
          </a:xfrm>
          <a:prstGeom prst="rect">
            <a:avLst/>
          </a:prstGeom>
        </p:spPr>
        <p:txBody>
          <a:bodyPr lIns="0" rIns="0" tIns="0" bIns="0">
            <a:normAutofit/>
          </a:bodyPr>
          <a:p>
            <a:endParaRPr b="0" lang="en-US" sz="2800" spc="-1" strike="noStrike">
              <a:solidFill>
                <a:srgbClr val="000000"/>
              </a:solidFill>
              <a:latin typeface="Calibri"/>
            </a:endParaRPr>
          </a:p>
        </p:txBody>
      </p:sp>
      <p:sp>
        <p:nvSpPr>
          <p:cNvPr id="16" name="PlaceHolder 3"/>
          <p:cNvSpPr>
            <a:spLocks noGrp="1"/>
          </p:cNvSpPr>
          <p:nvPr>
            <p:ph type="body"/>
          </p:nvPr>
        </p:nvSpPr>
        <p:spPr>
          <a:xfrm>
            <a:off x="6226200" y="1825560"/>
            <a:ext cx="5131080" cy="4350960"/>
          </a:xfrm>
          <a:prstGeom prst="rect">
            <a:avLst/>
          </a:prstGeom>
        </p:spPr>
        <p:txBody>
          <a:bodyPr lIns="0" rIns="0" tIns="0" bIns="0">
            <a:normAutofit/>
          </a:bodyPr>
          <a:p>
            <a:endParaRPr b="0" lang="en-US" sz="2800" spc="-1" strike="noStrike">
              <a:solidFill>
                <a:srgbClr val="000000"/>
              </a:solidFill>
              <a:latin typeface="Calibri"/>
            </a:endParaRPr>
          </a:p>
        </p:txBody>
      </p:sp>
      <p:sp>
        <p:nvSpPr>
          <p:cNvPr id="17" name="PlaceHolder 4"/>
          <p:cNvSpPr>
            <a:spLocks noGrp="1"/>
          </p:cNvSpPr>
          <p:nvPr>
            <p:ph type="body"/>
          </p:nvPr>
        </p:nvSpPr>
        <p:spPr>
          <a:xfrm>
            <a:off x="838080" y="4098240"/>
            <a:ext cx="5131080" cy="2075040"/>
          </a:xfrm>
          <a:prstGeom prst="rect">
            <a:avLst/>
          </a:prstGeom>
        </p:spPr>
        <p:txBody>
          <a:bodyPr lIns="0" rIns="0" tIns="0" bIns="0">
            <a:normAutofit/>
          </a:bodyPr>
          <a:p>
            <a:endParaRPr b="0" lang="en-US" sz="2800" spc="-1" strike="noStrike">
              <a:solidFill>
                <a:srgbClr val="000000"/>
              </a:solidFill>
              <a:latin typeface="Calibri"/>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AndTwoObj" preserve="1">
  <p:cSld name="Title Content and 2 Content">
    <p:spTree>
      <p:nvGrpSpPr>
        <p:cNvPr id="1" name=""/>
        <p:cNvGrpSpPr/>
        <p:nvPr/>
      </p:nvGrpSpPr>
      <p:grpSpPr>
        <a:xfrm>
          <a:off x="0" y="0"/>
          <a:ext cx="0" cy="0"/>
          <a:chOff x="0" y="0"/>
          <a:chExt cx="0" cy="0"/>
        </a:xfrm>
      </p:grpSpPr>
      <p:sp>
        <p:nvSpPr>
          <p:cNvPr id="18" name="PlaceHolder 1"/>
          <p:cNvSpPr>
            <a:spLocks noGrp="1"/>
          </p:cNvSpPr>
          <p:nvPr>
            <p:ph type="title"/>
          </p:nvPr>
        </p:nvSpPr>
        <p:spPr>
          <a:xfrm>
            <a:off x="838080" y="365040"/>
            <a:ext cx="10515240" cy="1325160"/>
          </a:xfrm>
          <a:prstGeom prst="rect">
            <a:avLst/>
          </a:prstGeom>
        </p:spPr>
        <p:txBody>
          <a:bodyPr lIns="0" rIns="0" tIns="0" bIns="0" anchor="ctr">
            <a:noAutofit/>
          </a:bodyPr>
          <a:p>
            <a:endParaRPr b="0" lang="en-US" sz="1800" spc="-1" strike="noStrike">
              <a:solidFill>
                <a:srgbClr val="000000"/>
              </a:solidFill>
              <a:latin typeface="Calibri"/>
            </a:endParaRPr>
          </a:p>
        </p:txBody>
      </p:sp>
      <p:sp>
        <p:nvSpPr>
          <p:cNvPr id="19" name="PlaceHolder 2"/>
          <p:cNvSpPr>
            <a:spLocks noGrp="1"/>
          </p:cNvSpPr>
          <p:nvPr>
            <p:ph type="body"/>
          </p:nvPr>
        </p:nvSpPr>
        <p:spPr>
          <a:xfrm>
            <a:off x="838080" y="1825560"/>
            <a:ext cx="5131080" cy="4350960"/>
          </a:xfrm>
          <a:prstGeom prst="rect">
            <a:avLst/>
          </a:prstGeom>
        </p:spPr>
        <p:txBody>
          <a:bodyPr lIns="0" rIns="0" tIns="0" bIns="0">
            <a:normAutofit/>
          </a:bodyPr>
          <a:p>
            <a:endParaRPr b="0" lang="en-US" sz="2800" spc="-1" strike="noStrike">
              <a:solidFill>
                <a:srgbClr val="000000"/>
              </a:solidFill>
              <a:latin typeface="Calibri"/>
            </a:endParaRPr>
          </a:p>
        </p:txBody>
      </p:sp>
      <p:sp>
        <p:nvSpPr>
          <p:cNvPr id="20" name="PlaceHolder 3"/>
          <p:cNvSpPr>
            <a:spLocks noGrp="1"/>
          </p:cNvSpPr>
          <p:nvPr>
            <p:ph type="body"/>
          </p:nvPr>
        </p:nvSpPr>
        <p:spPr>
          <a:xfrm>
            <a:off x="6226200" y="1825560"/>
            <a:ext cx="5131080" cy="2075040"/>
          </a:xfrm>
          <a:prstGeom prst="rect">
            <a:avLst/>
          </a:prstGeom>
        </p:spPr>
        <p:txBody>
          <a:bodyPr lIns="0" rIns="0" tIns="0" bIns="0">
            <a:normAutofit/>
          </a:bodyPr>
          <a:p>
            <a:endParaRPr b="0" lang="en-US" sz="2800" spc="-1" strike="noStrike">
              <a:solidFill>
                <a:srgbClr val="000000"/>
              </a:solidFill>
              <a:latin typeface="Calibri"/>
            </a:endParaRPr>
          </a:p>
        </p:txBody>
      </p:sp>
      <p:sp>
        <p:nvSpPr>
          <p:cNvPr id="21" name="PlaceHolder 4"/>
          <p:cNvSpPr>
            <a:spLocks noGrp="1"/>
          </p:cNvSpPr>
          <p:nvPr>
            <p:ph type="body"/>
          </p:nvPr>
        </p:nvSpPr>
        <p:spPr>
          <a:xfrm>
            <a:off x="6226200" y="4098240"/>
            <a:ext cx="5131080" cy="2075040"/>
          </a:xfrm>
          <a:prstGeom prst="rect">
            <a:avLst/>
          </a:prstGeom>
        </p:spPr>
        <p:txBody>
          <a:bodyPr lIns="0" rIns="0" tIns="0" bIns="0">
            <a:normAutofit/>
          </a:bodyPr>
          <a:p>
            <a:endParaRPr b="0" lang="en-US" sz="2800" spc="-1" strike="noStrike">
              <a:solidFill>
                <a:srgbClr val="000000"/>
              </a:solidFill>
              <a:latin typeface="Calibri"/>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OverTx" preserve="1">
  <p:cSld name="Title, 2 Content over Content">
    <p:spTree>
      <p:nvGrpSpPr>
        <p:cNvPr id="1" name=""/>
        <p:cNvGrpSpPr/>
        <p:nvPr/>
      </p:nvGrpSpPr>
      <p:grpSpPr>
        <a:xfrm>
          <a:off x="0" y="0"/>
          <a:ext cx="0" cy="0"/>
          <a:chOff x="0" y="0"/>
          <a:chExt cx="0" cy="0"/>
        </a:xfrm>
      </p:grpSpPr>
      <p:sp>
        <p:nvSpPr>
          <p:cNvPr id="22" name="PlaceHolder 1"/>
          <p:cNvSpPr>
            <a:spLocks noGrp="1"/>
          </p:cNvSpPr>
          <p:nvPr>
            <p:ph type="title"/>
          </p:nvPr>
        </p:nvSpPr>
        <p:spPr>
          <a:xfrm>
            <a:off x="838080" y="365040"/>
            <a:ext cx="10515240" cy="1325160"/>
          </a:xfrm>
          <a:prstGeom prst="rect">
            <a:avLst/>
          </a:prstGeom>
        </p:spPr>
        <p:txBody>
          <a:bodyPr lIns="0" rIns="0" tIns="0" bIns="0" anchor="ctr">
            <a:noAutofit/>
          </a:bodyPr>
          <a:p>
            <a:endParaRPr b="0" lang="en-US" sz="1800" spc="-1" strike="noStrike">
              <a:solidFill>
                <a:srgbClr val="000000"/>
              </a:solidFill>
              <a:latin typeface="Calibri"/>
            </a:endParaRPr>
          </a:p>
        </p:txBody>
      </p:sp>
      <p:sp>
        <p:nvSpPr>
          <p:cNvPr id="23" name="PlaceHolder 2"/>
          <p:cNvSpPr>
            <a:spLocks noGrp="1"/>
          </p:cNvSpPr>
          <p:nvPr>
            <p:ph type="body"/>
          </p:nvPr>
        </p:nvSpPr>
        <p:spPr>
          <a:xfrm>
            <a:off x="838080" y="1825560"/>
            <a:ext cx="5131080" cy="2075040"/>
          </a:xfrm>
          <a:prstGeom prst="rect">
            <a:avLst/>
          </a:prstGeom>
        </p:spPr>
        <p:txBody>
          <a:bodyPr lIns="0" rIns="0" tIns="0" bIns="0">
            <a:normAutofit/>
          </a:bodyPr>
          <a:p>
            <a:endParaRPr b="0" lang="en-US" sz="2800" spc="-1" strike="noStrike">
              <a:solidFill>
                <a:srgbClr val="000000"/>
              </a:solidFill>
              <a:latin typeface="Calibri"/>
            </a:endParaRPr>
          </a:p>
        </p:txBody>
      </p:sp>
      <p:sp>
        <p:nvSpPr>
          <p:cNvPr id="24" name="PlaceHolder 3"/>
          <p:cNvSpPr>
            <a:spLocks noGrp="1"/>
          </p:cNvSpPr>
          <p:nvPr>
            <p:ph type="body"/>
          </p:nvPr>
        </p:nvSpPr>
        <p:spPr>
          <a:xfrm>
            <a:off x="6226200" y="1825560"/>
            <a:ext cx="5131080" cy="2075040"/>
          </a:xfrm>
          <a:prstGeom prst="rect">
            <a:avLst/>
          </a:prstGeom>
        </p:spPr>
        <p:txBody>
          <a:bodyPr lIns="0" rIns="0" tIns="0" bIns="0">
            <a:normAutofit/>
          </a:bodyPr>
          <a:p>
            <a:endParaRPr b="0" lang="en-US" sz="2800" spc="-1" strike="noStrike">
              <a:solidFill>
                <a:srgbClr val="000000"/>
              </a:solidFill>
              <a:latin typeface="Calibri"/>
            </a:endParaRPr>
          </a:p>
        </p:txBody>
      </p:sp>
      <p:sp>
        <p:nvSpPr>
          <p:cNvPr id="25" name="PlaceHolder 4"/>
          <p:cNvSpPr>
            <a:spLocks noGrp="1"/>
          </p:cNvSpPr>
          <p:nvPr>
            <p:ph type="body"/>
          </p:nvPr>
        </p:nvSpPr>
        <p:spPr>
          <a:xfrm>
            <a:off x="838080" y="4098240"/>
            <a:ext cx="10515240" cy="2075040"/>
          </a:xfrm>
          <a:prstGeom prst="rect">
            <a:avLst/>
          </a:prstGeom>
        </p:spPr>
        <p:txBody>
          <a:bodyPr lIns="0" rIns="0" tIns="0" bIns="0">
            <a:normAutofit/>
          </a:bodyPr>
          <a:p>
            <a:endParaRPr b="0" lang="en-US" sz="2800" spc="-1" strike="noStrike">
              <a:solidFill>
                <a:srgbClr val="000000"/>
              </a:solidFill>
              <a:latin typeface="Calibri"/>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 Id="rId9" Type="http://schemas.openxmlformats.org/officeDocument/2006/relationships/slideLayout" Target="../slideLayouts/slideLayout8.xml"/><Relationship Id="rId10" Type="http://schemas.openxmlformats.org/officeDocument/2006/relationships/slideLayout" Target="../slideLayouts/slideLayout9.xml"/><Relationship Id="rId11" Type="http://schemas.openxmlformats.org/officeDocument/2006/relationships/slideLayout" Target="../slideLayouts/slideLayout10.xml"/><Relationship Id="rId12" Type="http://schemas.openxmlformats.org/officeDocument/2006/relationships/slideLayout" Target="../slideLayouts/slideLayout11.xml"/><Relationship Id="rId13" Type="http://schemas.openxmlformats.org/officeDocument/2006/relationships/slideLayout" Target="../slideLayouts/slideLayout12.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slideLayout" Target="../slideLayouts/slideLayout13.xml"/><Relationship Id="rId3" Type="http://schemas.openxmlformats.org/officeDocument/2006/relationships/slideLayout" Target="../slideLayouts/slideLayout14.xml"/><Relationship Id="rId4" Type="http://schemas.openxmlformats.org/officeDocument/2006/relationships/slideLayout" Target="../slideLayouts/slideLayout15.xml"/><Relationship Id="rId5" Type="http://schemas.openxmlformats.org/officeDocument/2006/relationships/slideLayout" Target="../slideLayouts/slideLayout16.xml"/><Relationship Id="rId6" Type="http://schemas.openxmlformats.org/officeDocument/2006/relationships/slideLayout" Target="../slideLayouts/slideLayout17.xml"/><Relationship Id="rId7" Type="http://schemas.openxmlformats.org/officeDocument/2006/relationships/slideLayout" Target="../slideLayouts/slideLayout18.xml"/><Relationship Id="rId8" Type="http://schemas.openxmlformats.org/officeDocument/2006/relationships/slideLayout" Target="../slideLayouts/slideLayout19.xml"/><Relationship Id="rId9" Type="http://schemas.openxmlformats.org/officeDocument/2006/relationships/slideLayout" Target="../slideLayouts/slideLayout20.xml"/><Relationship Id="rId10" Type="http://schemas.openxmlformats.org/officeDocument/2006/relationships/slideLayout" Target="../slideLayouts/slideLayout21.xml"/><Relationship Id="rId11" Type="http://schemas.openxmlformats.org/officeDocument/2006/relationships/slideLayout" Target="../slideLayouts/slideLayout22.xml"/><Relationship Id="rId12" Type="http://schemas.openxmlformats.org/officeDocument/2006/relationships/slideLayout" Target="../slideLayouts/slideLayout23.xml"/><Relationship Id="rId13" Type="http://schemas.openxmlformats.org/officeDocument/2006/relationships/slideLayout" Target="../slideLayouts/slideLayout24.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23880" y="1122480"/>
            <a:ext cx="9143640" cy="2387160"/>
          </a:xfrm>
          <a:prstGeom prst="rect">
            <a:avLst/>
          </a:prstGeom>
        </p:spPr>
        <p:txBody>
          <a:bodyPr anchor="b">
            <a:noAutofit/>
          </a:bodyPr>
          <a:p>
            <a:pPr algn="ctr">
              <a:lnSpc>
                <a:spcPct val="90000"/>
              </a:lnSpc>
            </a:pPr>
            <a:r>
              <a:rPr b="0" lang="en-US" sz="6000" spc="-1" strike="noStrike">
                <a:solidFill>
                  <a:srgbClr val="000000"/>
                </a:solidFill>
                <a:latin typeface="Calibri Light"/>
              </a:rPr>
              <a:t>Click to edit Master title style</a:t>
            </a:r>
            <a:endParaRPr b="0" lang="en-US" sz="6000" spc="-1" strike="noStrike">
              <a:solidFill>
                <a:srgbClr val="000000"/>
              </a:solidFill>
              <a:latin typeface="Calibri"/>
            </a:endParaRPr>
          </a:p>
        </p:txBody>
      </p:sp>
      <p:sp>
        <p:nvSpPr>
          <p:cNvPr id="1" name="PlaceHolder 2"/>
          <p:cNvSpPr>
            <a:spLocks noGrp="1"/>
          </p:cNvSpPr>
          <p:nvPr>
            <p:ph type="dt"/>
          </p:nvPr>
        </p:nvSpPr>
        <p:spPr>
          <a:xfrm>
            <a:off x="838080" y="6356520"/>
            <a:ext cx="2742840" cy="364680"/>
          </a:xfrm>
          <a:prstGeom prst="rect">
            <a:avLst/>
          </a:prstGeom>
        </p:spPr>
        <p:txBody>
          <a:bodyPr anchor="ctr">
            <a:noAutofit/>
          </a:bodyPr>
          <a:p>
            <a:pPr>
              <a:lnSpc>
                <a:spcPct val="100000"/>
              </a:lnSpc>
            </a:pPr>
            <a:fld id="{C5844E1E-1B32-4A5F-A601-C0C18E225F2E}" type="datetime">
              <a:rPr b="0" lang="en-GB" sz="1200" spc="-1" strike="noStrike">
                <a:solidFill>
                  <a:srgbClr val="8b8b8b"/>
                </a:solidFill>
                <a:latin typeface="Calibri"/>
              </a:rPr>
              <a:t>03/08/21</a:t>
            </a:fld>
            <a:endParaRPr b="0" lang="en-GB" sz="1200" spc="-1" strike="noStrike">
              <a:latin typeface="Times New Roman"/>
            </a:endParaRPr>
          </a:p>
        </p:txBody>
      </p:sp>
      <p:sp>
        <p:nvSpPr>
          <p:cNvPr id="2" name="PlaceHolder 3"/>
          <p:cNvSpPr>
            <a:spLocks noGrp="1"/>
          </p:cNvSpPr>
          <p:nvPr>
            <p:ph type="ftr"/>
          </p:nvPr>
        </p:nvSpPr>
        <p:spPr>
          <a:xfrm>
            <a:off x="4038480" y="6356520"/>
            <a:ext cx="4114440" cy="364680"/>
          </a:xfrm>
          <a:prstGeom prst="rect">
            <a:avLst/>
          </a:prstGeom>
        </p:spPr>
        <p:txBody>
          <a:bodyPr anchor="ctr">
            <a:noAutofit/>
          </a:bodyPr>
          <a:p>
            <a:endParaRPr b="0" lang="en-GB" sz="2400" spc="-1" strike="noStrike">
              <a:latin typeface="Times New Roman"/>
            </a:endParaRPr>
          </a:p>
        </p:txBody>
      </p:sp>
      <p:sp>
        <p:nvSpPr>
          <p:cNvPr id="3" name="PlaceHolder 4"/>
          <p:cNvSpPr>
            <a:spLocks noGrp="1"/>
          </p:cNvSpPr>
          <p:nvPr>
            <p:ph type="sldNum"/>
          </p:nvPr>
        </p:nvSpPr>
        <p:spPr>
          <a:xfrm>
            <a:off x="8610480" y="6356520"/>
            <a:ext cx="2742840" cy="364680"/>
          </a:xfrm>
          <a:prstGeom prst="rect">
            <a:avLst/>
          </a:prstGeom>
        </p:spPr>
        <p:txBody>
          <a:bodyPr anchor="ctr">
            <a:noAutofit/>
          </a:bodyPr>
          <a:p>
            <a:pPr algn="r">
              <a:lnSpc>
                <a:spcPct val="100000"/>
              </a:lnSpc>
            </a:pPr>
            <a:fld id="{64FD772D-0AB6-4974-ADFF-9AC829E83934}" type="slidenum">
              <a:rPr b="0" lang="en-GB" sz="1200" spc="-1" strike="noStrike">
                <a:solidFill>
                  <a:srgbClr val="8b8b8b"/>
                </a:solidFill>
                <a:latin typeface="Calibri"/>
              </a:rPr>
              <a:t>1</a:t>
            </a:fld>
            <a:endParaRPr b="0" lang="en-GB" sz="1200" spc="-1" strike="noStrike">
              <a:latin typeface="Times New Roman"/>
            </a:endParaRPr>
          </a:p>
        </p:txBody>
      </p:sp>
      <p:sp>
        <p:nvSpPr>
          <p:cNvPr id="4" name="PlaceHolder 5"/>
          <p:cNvSpPr>
            <a:spLocks noGrp="1"/>
          </p:cNvSpPr>
          <p:nvPr>
            <p:ph type="body"/>
          </p:nvPr>
        </p:nvSpPr>
        <p:spPr>
          <a:xfrm>
            <a:off x="609480" y="1604520"/>
            <a:ext cx="10972440" cy="3977280"/>
          </a:xfrm>
          <a:prstGeom prst="rect">
            <a:avLst/>
          </a:prstGeom>
        </p:spPr>
        <p:txBody>
          <a:bodyPr lIns="0" rIns="0" tIns="0" bIns="0">
            <a:normAutofit/>
          </a:bodyPr>
          <a:p>
            <a:pPr marL="432000" indent="-324000">
              <a:spcBef>
                <a:spcPts val="1417"/>
              </a:spcBef>
              <a:buClr>
                <a:srgbClr val="000000"/>
              </a:buClr>
              <a:buSzPct val="45000"/>
              <a:buFont typeface="Wingdings" charset="2"/>
              <a:buChar char=""/>
            </a:pPr>
            <a:r>
              <a:rPr b="0" lang="en-US" sz="2800" spc="-1" strike="noStrike">
                <a:solidFill>
                  <a:srgbClr val="000000"/>
                </a:solidFill>
                <a:latin typeface="Calibri"/>
              </a:rPr>
              <a:t>Click to edit the outline text format</a:t>
            </a:r>
            <a:endParaRPr b="0" lang="en-US" sz="2800" spc="-1" strike="noStrike">
              <a:solidFill>
                <a:srgbClr val="000000"/>
              </a:solidFill>
              <a:latin typeface="Calibri"/>
            </a:endParaRPr>
          </a:p>
          <a:p>
            <a:pPr lvl="1" marL="864000" indent="-324000">
              <a:spcBef>
                <a:spcPts val="1134"/>
              </a:spcBef>
              <a:buClr>
                <a:srgbClr val="000000"/>
              </a:buClr>
              <a:buSzPct val="75000"/>
              <a:buFont typeface="Symbol" charset="2"/>
              <a:buChar char=""/>
            </a:pPr>
            <a:r>
              <a:rPr b="0" lang="en-US" sz="2000" spc="-1" strike="noStrike">
                <a:solidFill>
                  <a:srgbClr val="000000"/>
                </a:solidFill>
                <a:latin typeface="Calibri"/>
              </a:rPr>
              <a:t>Second Outline Level</a:t>
            </a:r>
            <a:endParaRPr b="0" lang="en-US" sz="2000" spc="-1" strike="noStrike">
              <a:solidFill>
                <a:srgbClr val="000000"/>
              </a:solidFill>
              <a:latin typeface="Calibri"/>
            </a:endParaRPr>
          </a:p>
          <a:p>
            <a:pPr lvl="2" marL="1296000" indent="-288000">
              <a:spcBef>
                <a:spcPts val="850"/>
              </a:spcBef>
              <a:buClr>
                <a:srgbClr val="000000"/>
              </a:buClr>
              <a:buSzPct val="45000"/>
              <a:buFont typeface="Wingdings" charset="2"/>
              <a:buChar char=""/>
            </a:pPr>
            <a:r>
              <a:rPr b="0" lang="en-US" sz="1800" spc="-1" strike="noStrike">
                <a:solidFill>
                  <a:srgbClr val="000000"/>
                </a:solidFill>
                <a:latin typeface="Calibri"/>
              </a:rPr>
              <a:t>Third Outline Level</a:t>
            </a:r>
            <a:endParaRPr b="0" lang="en-US" sz="1800" spc="-1" strike="noStrike">
              <a:solidFill>
                <a:srgbClr val="000000"/>
              </a:solidFill>
              <a:latin typeface="Calibri"/>
            </a:endParaRPr>
          </a:p>
          <a:p>
            <a:pPr lvl="3" marL="1728000" indent="-216000">
              <a:spcBef>
                <a:spcPts val="567"/>
              </a:spcBef>
              <a:buClr>
                <a:srgbClr val="000000"/>
              </a:buClr>
              <a:buSzPct val="75000"/>
              <a:buFont typeface="Symbol" charset="2"/>
              <a:buChar char=""/>
            </a:pPr>
            <a:r>
              <a:rPr b="0" lang="en-US" sz="1800" spc="-1" strike="noStrike">
                <a:solidFill>
                  <a:srgbClr val="000000"/>
                </a:solidFill>
                <a:latin typeface="Calibri"/>
              </a:rPr>
              <a:t>Fourth Outline Level</a:t>
            </a:r>
            <a:endParaRPr b="0" lang="en-US" sz="1800" spc="-1" strike="noStrike">
              <a:solidFill>
                <a:srgbClr val="000000"/>
              </a:solidFill>
              <a:latin typeface="Calibri"/>
            </a:endParaRPr>
          </a:p>
          <a:p>
            <a:pPr lvl="4" marL="2160000" indent="-216000">
              <a:spcBef>
                <a:spcPts val="283"/>
              </a:spcBef>
              <a:buClr>
                <a:srgbClr val="000000"/>
              </a:buClr>
              <a:buSzPct val="45000"/>
              <a:buFont typeface="Wingdings" charset="2"/>
              <a:buChar char=""/>
            </a:pPr>
            <a:r>
              <a:rPr b="0" lang="en-US" sz="2000" spc="-1" strike="noStrike">
                <a:solidFill>
                  <a:srgbClr val="000000"/>
                </a:solidFill>
                <a:latin typeface="Calibri"/>
              </a:rPr>
              <a:t>Fifth Outline Level</a:t>
            </a:r>
            <a:endParaRPr b="0" lang="en-US" sz="2000" spc="-1" strike="noStrike">
              <a:solidFill>
                <a:srgbClr val="000000"/>
              </a:solidFill>
              <a:latin typeface="Calibri"/>
            </a:endParaRPr>
          </a:p>
          <a:p>
            <a:pPr lvl="5" marL="2592000" indent="-216000">
              <a:spcBef>
                <a:spcPts val="283"/>
              </a:spcBef>
              <a:buClr>
                <a:srgbClr val="000000"/>
              </a:buClr>
              <a:buSzPct val="45000"/>
              <a:buFont typeface="Wingdings" charset="2"/>
              <a:buChar char=""/>
            </a:pPr>
            <a:r>
              <a:rPr b="0" lang="en-US" sz="2000" spc="-1" strike="noStrike">
                <a:solidFill>
                  <a:srgbClr val="000000"/>
                </a:solidFill>
                <a:latin typeface="Calibri"/>
              </a:rPr>
              <a:t>Sixth Outline Level</a:t>
            </a:r>
            <a:endParaRPr b="0" lang="en-US" sz="2000" spc="-1" strike="noStrike">
              <a:solidFill>
                <a:srgbClr val="000000"/>
              </a:solidFill>
              <a:latin typeface="Calibri"/>
            </a:endParaRPr>
          </a:p>
          <a:p>
            <a:pPr lvl="6" marL="3024000" indent="-216000">
              <a:spcBef>
                <a:spcPts val="283"/>
              </a:spcBef>
              <a:buClr>
                <a:srgbClr val="000000"/>
              </a:buClr>
              <a:buSzPct val="45000"/>
              <a:buFont typeface="Wingdings" charset="2"/>
              <a:buChar char=""/>
            </a:pPr>
            <a:r>
              <a:rPr b="0" lang="en-US" sz="2000" spc="-1" strike="noStrike">
                <a:solidFill>
                  <a:srgbClr val="000000"/>
                </a:solidFill>
                <a:latin typeface="Calibri"/>
              </a:rPr>
              <a:t>Seventh Outline Level</a:t>
            </a:r>
            <a:endParaRPr b="0" lang="en-US" sz="2000" spc="-1" strike="noStrike">
              <a:solidFill>
                <a:srgbClr val="000000"/>
              </a:solidFill>
              <a:latin typeface="Calibri"/>
            </a:endParaRPr>
          </a:p>
        </p:txBody>
      </p:sp>
    </p:spTree>
  </p:cSld>
  <p:clrMap bg1="lt1" bg2="lt2" tx1="dk1" tx2="dk2" accent1="accent1" accent2="accent2" accent3="accent3" accent4="accent4" accent5="accent5" accent6="accent6" hlink="hlink" folHlink="folHlink"/>
  <p:sldLayoutIdLst>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1" name="PlaceHolder 1"/>
          <p:cNvSpPr>
            <a:spLocks noGrp="1"/>
          </p:cNvSpPr>
          <p:nvPr>
            <p:ph type="title"/>
          </p:nvPr>
        </p:nvSpPr>
        <p:spPr>
          <a:xfrm>
            <a:off x="838080" y="365040"/>
            <a:ext cx="10515240" cy="1325160"/>
          </a:xfrm>
          <a:prstGeom prst="rect">
            <a:avLst/>
          </a:prstGeom>
        </p:spPr>
        <p:txBody>
          <a:bodyPr anchor="ctr">
            <a:noAutofit/>
          </a:bodyPr>
          <a:p>
            <a:pPr>
              <a:lnSpc>
                <a:spcPct val="90000"/>
              </a:lnSpc>
            </a:pPr>
            <a:r>
              <a:rPr b="0" lang="en-US" sz="4400" spc="-1" strike="noStrike">
                <a:solidFill>
                  <a:srgbClr val="000000"/>
                </a:solidFill>
                <a:latin typeface="Calibri Light"/>
              </a:rPr>
              <a:t>Click to edit Master title style</a:t>
            </a:r>
            <a:endParaRPr b="0" lang="en-US" sz="4400" spc="-1" strike="noStrike">
              <a:solidFill>
                <a:srgbClr val="000000"/>
              </a:solidFill>
              <a:latin typeface="Calibri"/>
            </a:endParaRPr>
          </a:p>
        </p:txBody>
      </p:sp>
      <p:sp>
        <p:nvSpPr>
          <p:cNvPr id="42" name="PlaceHolder 2"/>
          <p:cNvSpPr>
            <a:spLocks noGrp="1"/>
          </p:cNvSpPr>
          <p:nvPr>
            <p:ph type="body"/>
          </p:nvPr>
        </p:nvSpPr>
        <p:spPr>
          <a:xfrm>
            <a:off x="838080" y="1825560"/>
            <a:ext cx="10515240" cy="4350960"/>
          </a:xfrm>
          <a:prstGeom prst="rect">
            <a:avLst/>
          </a:prstGeom>
        </p:spPr>
        <p:txBody>
          <a:bodyPr>
            <a:noAutofit/>
          </a:bodyPr>
          <a:p>
            <a:pPr marL="228600" indent="-228240">
              <a:lnSpc>
                <a:spcPct val="90000"/>
              </a:lnSpc>
              <a:spcBef>
                <a:spcPts val="1001"/>
              </a:spcBef>
              <a:buClr>
                <a:srgbClr val="000000"/>
              </a:buClr>
              <a:buFont typeface="Arial"/>
              <a:buChar char="•"/>
            </a:pPr>
            <a:r>
              <a:rPr b="0" lang="en-US" sz="2800" spc="-1" strike="noStrike">
                <a:solidFill>
                  <a:srgbClr val="000000"/>
                </a:solidFill>
                <a:latin typeface="Calibri"/>
              </a:rPr>
              <a:t>Click to edit Master text styles</a:t>
            </a:r>
            <a:endParaRPr b="0" lang="en-US" sz="2800" spc="-1" strike="noStrike">
              <a:solidFill>
                <a:srgbClr val="000000"/>
              </a:solidFill>
              <a:latin typeface="Calibri"/>
            </a:endParaRPr>
          </a:p>
          <a:p>
            <a:pPr lvl="1" marL="685800" indent="-228240">
              <a:lnSpc>
                <a:spcPct val="90000"/>
              </a:lnSpc>
              <a:spcBef>
                <a:spcPts val="499"/>
              </a:spcBef>
              <a:buClr>
                <a:srgbClr val="000000"/>
              </a:buClr>
              <a:buFont typeface="Arial"/>
              <a:buChar char="•"/>
            </a:pPr>
            <a:r>
              <a:rPr b="0" lang="en-US" sz="2400" spc="-1" strike="noStrike">
                <a:solidFill>
                  <a:srgbClr val="000000"/>
                </a:solidFill>
                <a:latin typeface="Calibri"/>
              </a:rPr>
              <a:t>Second level</a:t>
            </a:r>
            <a:endParaRPr b="0" lang="en-US" sz="2400" spc="-1" strike="noStrike">
              <a:solidFill>
                <a:srgbClr val="000000"/>
              </a:solidFill>
              <a:latin typeface="Calibri"/>
            </a:endParaRPr>
          </a:p>
          <a:p>
            <a:pPr lvl="2" marL="1143000" indent="-228240">
              <a:lnSpc>
                <a:spcPct val="90000"/>
              </a:lnSpc>
              <a:spcBef>
                <a:spcPts val="499"/>
              </a:spcBef>
              <a:buClr>
                <a:srgbClr val="000000"/>
              </a:buClr>
              <a:buFont typeface="Arial"/>
              <a:buChar char="•"/>
            </a:pPr>
            <a:r>
              <a:rPr b="0" lang="en-US" sz="2000" spc="-1" strike="noStrike">
                <a:solidFill>
                  <a:srgbClr val="000000"/>
                </a:solidFill>
                <a:latin typeface="Calibri"/>
              </a:rPr>
              <a:t>Third level</a:t>
            </a:r>
            <a:endParaRPr b="0" lang="en-US" sz="2000" spc="-1" strike="noStrike">
              <a:solidFill>
                <a:srgbClr val="000000"/>
              </a:solidFill>
              <a:latin typeface="Calibri"/>
            </a:endParaRPr>
          </a:p>
          <a:p>
            <a:pPr lvl="3" marL="1600200" indent="-228240">
              <a:lnSpc>
                <a:spcPct val="90000"/>
              </a:lnSpc>
              <a:spcBef>
                <a:spcPts val="499"/>
              </a:spcBef>
              <a:buClr>
                <a:srgbClr val="000000"/>
              </a:buClr>
              <a:buFont typeface="Arial"/>
              <a:buChar char="•"/>
            </a:pPr>
            <a:r>
              <a:rPr b="0" lang="en-US" sz="1800" spc="-1" strike="noStrike">
                <a:solidFill>
                  <a:srgbClr val="000000"/>
                </a:solidFill>
                <a:latin typeface="Calibri"/>
              </a:rPr>
              <a:t>Fourth level</a:t>
            </a:r>
            <a:endParaRPr b="0" lang="en-US" sz="1800" spc="-1" strike="noStrike">
              <a:solidFill>
                <a:srgbClr val="000000"/>
              </a:solidFill>
              <a:latin typeface="Calibri"/>
            </a:endParaRPr>
          </a:p>
          <a:p>
            <a:pPr lvl="4" marL="2057400" indent="-228240">
              <a:lnSpc>
                <a:spcPct val="90000"/>
              </a:lnSpc>
              <a:spcBef>
                <a:spcPts val="499"/>
              </a:spcBef>
              <a:buClr>
                <a:srgbClr val="000000"/>
              </a:buClr>
              <a:buFont typeface="Arial"/>
              <a:buChar char="•"/>
            </a:pPr>
            <a:r>
              <a:rPr b="0" lang="en-US" sz="1800" spc="-1" strike="noStrike">
                <a:solidFill>
                  <a:srgbClr val="000000"/>
                </a:solidFill>
                <a:latin typeface="Calibri"/>
              </a:rPr>
              <a:t>Fifth level</a:t>
            </a:r>
            <a:endParaRPr b="0" lang="en-US" sz="1800" spc="-1" strike="noStrike">
              <a:solidFill>
                <a:srgbClr val="000000"/>
              </a:solidFill>
              <a:latin typeface="Calibri"/>
            </a:endParaRPr>
          </a:p>
        </p:txBody>
      </p:sp>
      <p:sp>
        <p:nvSpPr>
          <p:cNvPr id="43" name="PlaceHolder 3"/>
          <p:cNvSpPr>
            <a:spLocks noGrp="1"/>
          </p:cNvSpPr>
          <p:nvPr>
            <p:ph type="dt"/>
          </p:nvPr>
        </p:nvSpPr>
        <p:spPr>
          <a:xfrm>
            <a:off x="838080" y="6356520"/>
            <a:ext cx="2742840" cy="364680"/>
          </a:xfrm>
          <a:prstGeom prst="rect">
            <a:avLst/>
          </a:prstGeom>
        </p:spPr>
        <p:txBody>
          <a:bodyPr anchor="ctr">
            <a:noAutofit/>
          </a:bodyPr>
          <a:p>
            <a:pPr>
              <a:lnSpc>
                <a:spcPct val="100000"/>
              </a:lnSpc>
            </a:pPr>
            <a:fld id="{1D30F865-4AA0-4FDF-8F12-D3D8859D71E4}" type="datetime">
              <a:rPr b="0" lang="en-GB" sz="1200" spc="-1" strike="noStrike">
                <a:solidFill>
                  <a:srgbClr val="8b8b8b"/>
                </a:solidFill>
                <a:latin typeface="Calibri"/>
              </a:rPr>
              <a:t>03/08/21</a:t>
            </a:fld>
            <a:endParaRPr b="0" lang="en-GB" sz="1200" spc="-1" strike="noStrike">
              <a:latin typeface="Times New Roman"/>
            </a:endParaRPr>
          </a:p>
        </p:txBody>
      </p:sp>
      <p:sp>
        <p:nvSpPr>
          <p:cNvPr id="44" name="PlaceHolder 4"/>
          <p:cNvSpPr>
            <a:spLocks noGrp="1"/>
          </p:cNvSpPr>
          <p:nvPr>
            <p:ph type="ftr"/>
          </p:nvPr>
        </p:nvSpPr>
        <p:spPr>
          <a:xfrm>
            <a:off x="4038480" y="6356520"/>
            <a:ext cx="4114440" cy="364680"/>
          </a:xfrm>
          <a:prstGeom prst="rect">
            <a:avLst/>
          </a:prstGeom>
        </p:spPr>
        <p:txBody>
          <a:bodyPr anchor="ctr">
            <a:noAutofit/>
          </a:bodyPr>
          <a:p>
            <a:endParaRPr b="0" lang="en-GB" sz="2400" spc="-1" strike="noStrike">
              <a:latin typeface="Times New Roman"/>
            </a:endParaRPr>
          </a:p>
        </p:txBody>
      </p:sp>
      <p:sp>
        <p:nvSpPr>
          <p:cNvPr id="45" name="PlaceHolder 5"/>
          <p:cNvSpPr>
            <a:spLocks noGrp="1"/>
          </p:cNvSpPr>
          <p:nvPr>
            <p:ph type="sldNum"/>
          </p:nvPr>
        </p:nvSpPr>
        <p:spPr>
          <a:xfrm>
            <a:off x="8610480" y="6356520"/>
            <a:ext cx="2742840" cy="364680"/>
          </a:xfrm>
          <a:prstGeom prst="rect">
            <a:avLst/>
          </a:prstGeom>
        </p:spPr>
        <p:txBody>
          <a:bodyPr anchor="ctr">
            <a:noAutofit/>
          </a:bodyPr>
          <a:p>
            <a:pPr algn="r">
              <a:lnSpc>
                <a:spcPct val="100000"/>
              </a:lnSpc>
            </a:pPr>
            <a:fld id="{D7AAA840-5F80-4CE0-A661-9F40DE520C44}" type="slidenum">
              <a:rPr b="0" lang="en-GB" sz="1200" spc="-1" strike="noStrike">
                <a:solidFill>
                  <a:srgbClr val="8b8b8b"/>
                </a:solidFill>
                <a:latin typeface="Calibri"/>
              </a:rPr>
              <a:t>&lt;number&gt;</a:t>
            </a:fld>
            <a:endParaRPr b="0" lang="en-GB" sz="1200" spc="-1" strike="noStrike">
              <a:latin typeface="Times New Roman"/>
            </a:endParaRPr>
          </a:p>
        </p:txBody>
      </p:sp>
    </p:spTree>
  </p:cSld>
  <p:clrMap bg1="lt1" bg2="lt2" tx1="dk1" tx2="dk2" accent1="accent1" accent2="accent2" accent3="accent3" accent4="accent4" accent5="accent5" accent6="accent6" hlink="hlink" folHlink="folHlink"/>
  <p:sldLayoutIdLst>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Lst>
</p:sldMaster>
</file>

<file path=ppt/slides/_rels/slide1.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2.xml"/>
</Relationships>
</file>

<file path=ppt/slides/_rels/slide2.xml.rels><?xml version="1.0" encoding="UTF-8"?>
<Relationships xmlns="http://schemas.openxmlformats.org/package/2006/relationships"><Relationship Id="rId1" Type="http://schemas.openxmlformats.org/officeDocument/2006/relationships/image" Target="../media/image2.png"/><Relationship Id="rId2" Type="http://schemas.openxmlformats.org/officeDocument/2006/relationships/slideLayout" Target="../slideLayouts/slideLayout13.xml"/>
</Relationships>
</file>

<file path=ppt/slides/_rels/slide3.xml.rels><?xml version="1.0" encoding="UTF-8"?>
<Relationships xmlns="http://schemas.openxmlformats.org/package/2006/relationships"><Relationship Id="rId1" Type="http://schemas.openxmlformats.org/officeDocument/2006/relationships/image" Target="../media/image3.png"/><Relationship Id="rId2" Type="http://schemas.openxmlformats.org/officeDocument/2006/relationships/slideLayout" Target="../slideLayouts/slideLayout13.xml"/>
</Relationships>
</file>

<file path=ppt/slides/_rels/slide4.xml.rels><?xml version="1.0" encoding="UTF-8"?>
<Relationships xmlns="http://schemas.openxmlformats.org/package/2006/relationships"><Relationship Id="rId1" Type="http://schemas.openxmlformats.org/officeDocument/2006/relationships/image" Target="../media/image4.png"/><Relationship Id="rId2" Type="http://schemas.openxmlformats.org/officeDocument/2006/relationships/slideLayout" Target="../slideLayouts/slideLayout13.xml"/><Relationship Id="rId3" Type="http://schemas.openxmlformats.org/officeDocument/2006/relationships/notesSlide" Target="../notesSlides/notesSlide4.xml"/>
</Relationships>
</file>

<file path=ppt/slides/_rels/slide5.xml.rels><?xml version="1.0" encoding="UTF-8"?>
<Relationships xmlns="http://schemas.openxmlformats.org/package/2006/relationships"><Relationship Id="rId1" Type="http://schemas.openxmlformats.org/officeDocument/2006/relationships/image" Target="../media/image5.png"/><Relationship Id="rId2" Type="http://schemas.openxmlformats.org/officeDocument/2006/relationships/image" Target="../media/image6.png"/><Relationship Id="rId3" Type="http://schemas.openxmlformats.org/officeDocument/2006/relationships/hyperlink" Target="https://www.internationaldisabilityalliance.org/content/bridge-crpd-sdgs-training-initiative" TargetMode="External"/><Relationship Id="rId4" Type="http://schemas.openxmlformats.org/officeDocument/2006/relationships/slideLayout" Target="../slideLayouts/slideLayout13.xml"/><Relationship Id="rId5" Type="http://schemas.openxmlformats.org/officeDocument/2006/relationships/notesSlide" Target="../notesSlides/notesSlide5.xml"/>
</Relationships>
</file>

<file path=ppt/slides/_rels/slide6.xml.rels><?xml version="1.0" encoding="UTF-8"?>
<Relationships xmlns="http://schemas.openxmlformats.org/package/2006/relationships"><Relationship Id="rId1" Type="http://schemas.openxmlformats.org/officeDocument/2006/relationships/image" Target="../media/image7.png"/><Relationship Id="rId2" Type="http://schemas.openxmlformats.org/officeDocument/2006/relationships/slideLayout" Target="../slideLayouts/slideLayout13.xml"/><Relationship Id="rId3" Type="http://schemas.openxmlformats.org/officeDocument/2006/relationships/notesSlide" Target="../notesSlides/notesSlide6.xml"/>
</Relationships>
</file>

<file path=ppt/slides/_rels/slide7.xml.rels><?xml version="1.0" encoding="UTF-8"?>
<Relationships xmlns="http://schemas.openxmlformats.org/package/2006/relationships"><Relationship Id="rId1" Type="http://schemas.openxmlformats.org/officeDocument/2006/relationships/image" Target="../media/image8.png"/><Relationship Id="rId2" Type="http://schemas.openxmlformats.org/officeDocument/2006/relationships/slideLayout" Target="../slideLayouts/slideLayout13.xml"/><Relationship Id="rId3" Type="http://schemas.openxmlformats.org/officeDocument/2006/relationships/notesSlide" Target="../notesSlides/notesSlide7.xml"/>
</Relationships>
</file>

<file path=ppt/slides/_rels/slide8.xml.rels><?xml version="1.0" encoding="UTF-8"?>
<Relationships xmlns="http://schemas.openxmlformats.org/package/2006/relationships"><Relationship Id="rId1" Type="http://schemas.openxmlformats.org/officeDocument/2006/relationships/image" Target="../media/image9.png"/><Relationship Id="rId2" Type="http://schemas.openxmlformats.org/officeDocument/2006/relationships/slideLayout" Target="../slideLayouts/slideLayout13.xml"/><Relationship Id="rId3" Type="http://schemas.openxmlformats.org/officeDocument/2006/relationships/notesSlide" Target="../notesSlides/notesSlide8.xml"/>
</Relationships>
</file>

<file path=ppt/slides/_rels/slide9.xml.rels><?xml version="1.0" encoding="UTF-8"?>
<Relationships xmlns="http://schemas.openxmlformats.org/package/2006/relationships"><Relationship Id="rId1" Type="http://schemas.openxmlformats.org/officeDocument/2006/relationships/hyperlink" Target="mailto:dsharma@ida-secretariat.org" TargetMode="External"/><Relationship Id="rId2" Type="http://schemas.openxmlformats.org/officeDocument/2006/relationships/image" Target="../media/image10.png"/><Relationship Id="rId3" Type="http://schemas.openxmlformats.org/officeDocument/2006/relationships/slideLayout" Target="../slideLayouts/slideLayout13.xml"/><Relationship Id="rId4" Type="http://schemas.openxmlformats.org/officeDocument/2006/relationships/notesSlide" Target="../notesSlides/notesSlide9.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8" name="Title 1"/>
          <p:cNvSpPr txBox="1"/>
          <p:nvPr/>
        </p:nvSpPr>
        <p:spPr>
          <a:xfrm>
            <a:off x="1251360" y="2561760"/>
            <a:ext cx="9688680" cy="3202560"/>
          </a:xfrm>
          <a:prstGeom prst="rect">
            <a:avLst/>
          </a:prstGeom>
          <a:noFill/>
          <a:ln w="0">
            <a:noFill/>
          </a:ln>
        </p:spPr>
        <p:txBody>
          <a:bodyPr anchor="b">
            <a:normAutofit fontScale="34000"/>
          </a:bodyPr>
          <a:p>
            <a:pPr algn="ctr">
              <a:lnSpc>
                <a:spcPct val="90000"/>
              </a:lnSpc>
            </a:pPr>
            <a:br/>
            <a:br/>
            <a:br/>
            <a:br/>
            <a:br/>
            <a:br/>
            <a:br/>
            <a:br/>
            <a:r>
              <a:rPr b="1" lang="en-US" sz="4000" spc="-1" strike="noStrike">
                <a:solidFill>
                  <a:srgbClr val="3055a9"/>
                </a:solidFill>
                <a:latin typeface="Segoe UI"/>
                <a:ea typeface="Times New Roman"/>
              </a:rPr>
              <a:t>Framing inclusive employment </a:t>
            </a:r>
            <a:br/>
            <a:r>
              <a:rPr b="1" lang="en-US" sz="4000" spc="-1" strike="noStrike">
                <a:solidFill>
                  <a:srgbClr val="3055a9"/>
                </a:solidFill>
                <a:latin typeface="Segoe UI"/>
                <a:ea typeface="Times New Roman"/>
              </a:rPr>
              <a:t>in line with Article 27</a:t>
            </a:r>
            <a:br/>
            <a:br/>
            <a:endParaRPr b="0" lang="en-US" sz="4000" spc="-1" strike="noStrike">
              <a:solidFill>
                <a:srgbClr val="000000"/>
              </a:solidFill>
              <a:latin typeface="Calibri"/>
            </a:endParaRPr>
          </a:p>
        </p:txBody>
      </p:sp>
      <p:sp>
        <p:nvSpPr>
          <p:cNvPr id="89" name="Subtitle 2"/>
          <p:cNvSpPr txBox="1"/>
          <p:nvPr/>
        </p:nvSpPr>
        <p:spPr>
          <a:xfrm>
            <a:off x="1588680" y="5092920"/>
            <a:ext cx="9143640" cy="1655280"/>
          </a:xfrm>
          <a:prstGeom prst="rect">
            <a:avLst/>
          </a:prstGeom>
          <a:noFill/>
          <a:ln w="0">
            <a:noFill/>
          </a:ln>
        </p:spPr>
        <p:txBody>
          <a:bodyPr>
            <a:noAutofit/>
          </a:bodyPr>
          <a:p>
            <a:pPr algn="ctr">
              <a:lnSpc>
                <a:spcPct val="90000"/>
              </a:lnSpc>
              <a:spcBef>
                <a:spcPts val="1001"/>
              </a:spcBef>
              <a:tabLst>
                <a:tab algn="l" pos="0"/>
              </a:tabLst>
            </a:pPr>
            <a:endParaRPr b="0" lang="en-GB" sz="3200" spc="-1" strike="noStrike">
              <a:latin typeface="Arial"/>
            </a:endParaRPr>
          </a:p>
          <a:p>
            <a:pPr algn="ctr">
              <a:lnSpc>
                <a:spcPct val="90000"/>
              </a:lnSpc>
              <a:spcBef>
                <a:spcPts val="1001"/>
              </a:spcBef>
              <a:tabLst>
                <a:tab algn="l" pos="0"/>
              </a:tabLst>
            </a:pPr>
            <a:r>
              <a:rPr b="0" lang="fr-CH" sz="2400" spc="-1" strike="noStrike">
                <a:solidFill>
                  <a:srgbClr val="000000"/>
                </a:solidFill>
                <a:latin typeface="Segoe UI"/>
              </a:rPr>
              <a:t>22 July 2021</a:t>
            </a:r>
            <a:endParaRPr b="0" lang="en-GB" sz="2400" spc="-1" strike="noStrike">
              <a:latin typeface="Arial"/>
            </a:endParaRPr>
          </a:p>
        </p:txBody>
      </p:sp>
      <p:pic>
        <p:nvPicPr>
          <p:cNvPr id="90" name="Picture 8" descr=""/>
          <p:cNvPicPr/>
          <p:nvPr/>
        </p:nvPicPr>
        <p:blipFill>
          <a:blip r:embed="rId1"/>
          <a:stretch/>
        </p:blipFill>
        <p:spPr>
          <a:xfrm>
            <a:off x="2687760" y="0"/>
            <a:ext cx="5467680" cy="2747520"/>
          </a:xfrm>
          <a:prstGeom prst="rect">
            <a:avLst/>
          </a:prstGeom>
          <a:ln w="0">
            <a:noFill/>
          </a:ln>
        </p:spPr>
      </p:pic>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1" name="Title 1"/>
          <p:cNvSpPr txBox="1"/>
          <p:nvPr/>
        </p:nvSpPr>
        <p:spPr>
          <a:xfrm>
            <a:off x="838080" y="97200"/>
            <a:ext cx="10515240" cy="1325160"/>
          </a:xfrm>
          <a:prstGeom prst="rect">
            <a:avLst/>
          </a:prstGeom>
          <a:noFill/>
          <a:ln w="0">
            <a:noFill/>
          </a:ln>
        </p:spPr>
        <p:txBody>
          <a:bodyPr anchor="ctr">
            <a:noAutofit/>
          </a:bodyPr>
          <a:p>
            <a:pPr>
              <a:lnSpc>
                <a:spcPct val="90000"/>
              </a:lnSpc>
            </a:pPr>
            <a:r>
              <a:rPr b="1" lang="en-GB" sz="4400" spc="-1" strike="noStrike">
                <a:solidFill>
                  <a:srgbClr val="3055a9"/>
                </a:solidFill>
                <a:latin typeface="Segoe UI"/>
              </a:rPr>
              <a:t>Presentation includes</a:t>
            </a:r>
            <a:endParaRPr b="0" lang="en-US" sz="4400" spc="-1" strike="noStrike">
              <a:solidFill>
                <a:srgbClr val="000000"/>
              </a:solidFill>
              <a:latin typeface="Calibri"/>
            </a:endParaRPr>
          </a:p>
        </p:txBody>
      </p:sp>
      <p:sp>
        <p:nvSpPr>
          <p:cNvPr id="92" name="Content Placeholder 2"/>
          <p:cNvSpPr txBox="1"/>
          <p:nvPr/>
        </p:nvSpPr>
        <p:spPr>
          <a:xfrm>
            <a:off x="1551600" y="1240920"/>
            <a:ext cx="9801720" cy="4578840"/>
          </a:xfrm>
          <a:prstGeom prst="rect">
            <a:avLst/>
          </a:prstGeom>
          <a:noFill/>
          <a:ln w="0">
            <a:noFill/>
          </a:ln>
        </p:spPr>
        <p:txBody>
          <a:bodyPr>
            <a:normAutofit/>
          </a:bodyPr>
          <a:p>
            <a:pPr marL="228600" indent="-228240">
              <a:lnSpc>
                <a:spcPct val="90000"/>
              </a:lnSpc>
              <a:spcBef>
                <a:spcPts val="1001"/>
              </a:spcBef>
              <a:buClr>
                <a:srgbClr val="000000"/>
              </a:buClr>
              <a:buFont typeface="Arial"/>
              <a:buChar char="•"/>
            </a:pPr>
            <a:r>
              <a:rPr b="0" lang="en-US" sz="3200" spc="-1" strike="noStrike">
                <a:solidFill>
                  <a:srgbClr val="000000"/>
                </a:solidFill>
                <a:latin typeface="Segoe UI"/>
                <a:ea typeface="Calibri"/>
              </a:rPr>
              <a:t>Why we need to frame inclusive employment in line  with the CRPD?</a:t>
            </a:r>
            <a:endParaRPr b="0" lang="en-US" sz="3200" spc="-1" strike="noStrike">
              <a:solidFill>
                <a:srgbClr val="000000"/>
              </a:solidFill>
              <a:latin typeface="Calibri"/>
            </a:endParaRPr>
          </a:p>
          <a:p>
            <a:pPr marL="228600" indent="-228240">
              <a:lnSpc>
                <a:spcPct val="90000"/>
              </a:lnSpc>
              <a:spcBef>
                <a:spcPts val="1001"/>
              </a:spcBef>
              <a:buClr>
                <a:srgbClr val="000000"/>
              </a:buClr>
              <a:buFont typeface="Arial"/>
              <a:buChar char="•"/>
            </a:pPr>
            <a:r>
              <a:rPr b="0" lang="fr-CH" sz="3200" spc="-1" strike="noStrike">
                <a:solidFill>
                  <a:srgbClr val="000000"/>
                </a:solidFill>
                <a:latin typeface="Segoe UI"/>
                <a:ea typeface="Calibri"/>
              </a:rPr>
              <a:t>Article 27 of the CRPD</a:t>
            </a:r>
            <a:endParaRPr b="0" lang="en-US" sz="3200" spc="-1" strike="noStrike">
              <a:solidFill>
                <a:srgbClr val="000000"/>
              </a:solidFill>
              <a:latin typeface="Calibri"/>
            </a:endParaRPr>
          </a:p>
          <a:p>
            <a:pPr marL="228600" indent="-228240">
              <a:lnSpc>
                <a:spcPct val="90000"/>
              </a:lnSpc>
              <a:spcBef>
                <a:spcPts val="1001"/>
              </a:spcBef>
              <a:buClr>
                <a:srgbClr val="000000"/>
              </a:buClr>
              <a:buFont typeface="Arial"/>
              <a:buChar char="•"/>
            </a:pPr>
            <a:r>
              <a:rPr b="0" lang="en-US" sz="3200" spc="-1" strike="noStrike">
                <a:solidFill>
                  <a:srgbClr val="000000"/>
                </a:solidFill>
                <a:latin typeface="Segoe UI"/>
                <a:ea typeface="Calibri"/>
              </a:rPr>
              <a:t>Introduction to CRPD based inclusive employment framing </a:t>
            </a:r>
            <a:endParaRPr b="0" lang="en-US" sz="3200" spc="-1" strike="noStrike">
              <a:solidFill>
                <a:srgbClr val="000000"/>
              </a:solidFill>
              <a:latin typeface="Calibri"/>
            </a:endParaRPr>
          </a:p>
          <a:p>
            <a:pPr marL="228600" indent="-228240">
              <a:lnSpc>
                <a:spcPct val="90000"/>
              </a:lnSpc>
              <a:spcBef>
                <a:spcPts val="1001"/>
              </a:spcBef>
              <a:buClr>
                <a:srgbClr val="000000"/>
              </a:buClr>
              <a:buFont typeface="Arial"/>
              <a:buChar char="•"/>
            </a:pPr>
            <a:r>
              <a:rPr b="0" lang="en-US" sz="3200" spc="-1" strike="noStrike">
                <a:solidFill>
                  <a:srgbClr val="000000"/>
                </a:solidFill>
                <a:latin typeface="Segoe UI"/>
                <a:ea typeface="Calibri"/>
              </a:rPr>
              <a:t>Next steps</a:t>
            </a:r>
            <a:endParaRPr b="0" lang="en-US" sz="3200" spc="-1" strike="noStrike">
              <a:solidFill>
                <a:srgbClr val="000000"/>
              </a:solidFill>
              <a:latin typeface="Calibri"/>
            </a:endParaRPr>
          </a:p>
          <a:p>
            <a:pPr>
              <a:lnSpc>
                <a:spcPct val="90000"/>
              </a:lnSpc>
              <a:spcBef>
                <a:spcPts val="1001"/>
              </a:spcBef>
              <a:tabLst>
                <a:tab algn="l" pos="0"/>
              </a:tabLst>
            </a:pPr>
            <a:br/>
            <a:endParaRPr b="0" lang="en-US" sz="3200" spc="-1" strike="noStrike">
              <a:solidFill>
                <a:srgbClr val="000000"/>
              </a:solidFill>
              <a:latin typeface="Calibri"/>
            </a:endParaRPr>
          </a:p>
        </p:txBody>
      </p:sp>
      <p:pic>
        <p:nvPicPr>
          <p:cNvPr id="93" name="Picture 3" descr=""/>
          <p:cNvPicPr/>
          <p:nvPr/>
        </p:nvPicPr>
        <p:blipFill>
          <a:blip r:embed="rId1"/>
          <a:stretch/>
        </p:blipFill>
        <p:spPr>
          <a:xfrm>
            <a:off x="0" y="5617080"/>
            <a:ext cx="2469240" cy="1240560"/>
          </a:xfrm>
          <a:prstGeom prst="rect">
            <a:avLst/>
          </a:prstGeom>
          <a:ln w="0">
            <a:noFill/>
          </a:ln>
        </p:spPr>
      </p:pic>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 name="Title 1"/>
          <p:cNvSpPr txBox="1"/>
          <p:nvPr/>
        </p:nvSpPr>
        <p:spPr>
          <a:xfrm>
            <a:off x="838080" y="97200"/>
            <a:ext cx="10515240" cy="1325160"/>
          </a:xfrm>
          <a:prstGeom prst="rect">
            <a:avLst/>
          </a:prstGeom>
          <a:noFill/>
          <a:ln w="0">
            <a:noFill/>
          </a:ln>
        </p:spPr>
        <p:txBody>
          <a:bodyPr anchor="ctr">
            <a:normAutofit/>
          </a:bodyPr>
          <a:p>
            <a:pPr>
              <a:lnSpc>
                <a:spcPct val="90000"/>
              </a:lnSpc>
            </a:pPr>
            <a:r>
              <a:rPr b="1" lang="en-GB" sz="3600" spc="-1" strike="noStrike">
                <a:solidFill>
                  <a:srgbClr val="3055a9"/>
                </a:solidFill>
                <a:latin typeface="Segoe UI"/>
              </a:rPr>
              <a:t>Framing inclusive employment in line with the CRPD</a:t>
            </a:r>
            <a:endParaRPr b="0" lang="en-US" sz="3600" spc="-1" strike="noStrike">
              <a:solidFill>
                <a:srgbClr val="000000"/>
              </a:solidFill>
              <a:latin typeface="Calibri"/>
            </a:endParaRPr>
          </a:p>
        </p:txBody>
      </p:sp>
      <p:sp>
        <p:nvSpPr>
          <p:cNvPr id="95" name="Content Placeholder 2"/>
          <p:cNvSpPr txBox="1"/>
          <p:nvPr/>
        </p:nvSpPr>
        <p:spPr>
          <a:xfrm>
            <a:off x="1330200" y="1422720"/>
            <a:ext cx="10639800" cy="4578840"/>
          </a:xfrm>
          <a:prstGeom prst="rect">
            <a:avLst/>
          </a:prstGeom>
          <a:noFill/>
          <a:ln w="0">
            <a:noFill/>
          </a:ln>
        </p:spPr>
        <p:txBody>
          <a:bodyPr>
            <a:normAutofit fontScale="50000"/>
          </a:bodyPr>
          <a:p>
            <a:pPr>
              <a:lnSpc>
                <a:spcPct val="90000"/>
              </a:lnSpc>
              <a:spcBef>
                <a:spcPts val="1001"/>
              </a:spcBef>
            </a:pPr>
            <a:endParaRPr b="0" lang="en-US" sz="2800" spc="-1" strike="noStrike">
              <a:solidFill>
                <a:srgbClr val="000000"/>
              </a:solidFill>
              <a:latin typeface="Calibri"/>
            </a:endParaRPr>
          </a:p>
          <a:p>
            <a:pPr marL="228600" indent="-228240">
              <a:lnSpc>
                <a:spcPct val="90000"/>
              </a:lnSpc>
              <a:spcBef>
                <a:spcPts val="1001"/>
              </a:spcBef>
              <a:buClr>
                <a:srgbClr val="000000"/>
              </a:buClr>
              <a:buFont typeface="Arial"/>
              <a:buChar char="•"/>
            </a:pPr>
            <a:r>
              <a:rPr b="0" lang="en-US" sz="3200" spc="-1" strike="noStrike">
                <a:solidFill>
                  <a:srgbClr val="000000"/>
                </a:solidFill>
                <a:latin typeface="Segoe UI"/>
                <a:ea typeface="Calibri"/>
              </a:rPr>
              <a:t>Moving from </a:t>
            </a:r>
            <a:r>
              <a:rPr b="1" i="1" lang="en-US" sz="3200" spc="-1" strike="noStrike">
                <a:solidFill>
                  <a:srgbClr val="000000"/>
                </a:solidFill>
                <a:latin typeface="Segoe UI"/>
                <a:ea typeface="Calibri"/>
              </a:rPr>
              <a:t>why</a:t>
            </a:r>
            <a:r>
              <a:rPr b="0" lang="en-US" sz="3200" spc="-1" strike="noStrike">
                <a:solidFill>
                  <a:srgbClr val="000000"/>
                </a:solidFill>
                <a:latin typeface="Segoe UI"/>
                <a:ea typeface="Calibri"/>
              </a:rPr>
              <a:t> to </a:t>
            </a:r>
            <a:r>
              <a:rPr b="1" i="1" lang="en-US" sz="3200" spc="-1" strike="noStrike">
                <a:solidFill>
                  <a:srgbClr val="000000"/>
                </a:solidFill>
                <a:latin typeface="Segoe UI"/>
                <a:ea typeface="Calibri"/>
              </a:rPr>
              <a:t>how</a:t>
            </a:r>
            <a:endParaRPr b="0" lang="en-US" sz="3200" spc="-1" strike="noStrike">
              <a:solidFill>
                <a:srgbClr val="000000"/>
              </a:solidFill>
              <a:latin typeface="Calibri"/>
            </a:endParaRPr>
          </a:p>
          <a:p>
            <a:pPr marL="228600" indent="-228240">
              <a:lnSpc>
                <a:spcPct val="90000"/>
              </a:lnSpc>
              <a:spcBef>
                <a:spcPts val="1001"/>
              </a:spcBef>
              <a:buClr>
                <a:srgbClr val="000000"/>
              </a:buClr>
              <a:buFont typeface="Arial"/>
              <a:buChar char="•"/>
            </a:pPr>
            <a:r>
              <a:rPr b="0" lang="en-US" sz="3200" spc="-1" strike="noStrike">
                <a:solidFill>
                  <a:srgbClr val="000000"/>
                </a:solidFill>
                <a:latin typeface="Segoe UI"/>
                <a:ea typeface="Calibri"/>
              </a:rPr>
              <a:t>New commitments from governments, UN, donors</a:t>
            </a:r>
            <a:endParaRPr b="0" lang="en-US" sz="3200" spc="-1" strike="noStrike">
              <a:solidFill>
                <a:srgbClr val="000000"/>
              </a:solidFill>
              <a:latin typeface="Calibri"/>
            </a:endParaRPr>
          </a:p>
          <a:p>
            <a:pPr marL="228600" indent="-228240">
              <a:lnSpc>
                <a:spcPct val="90000"/>
              </a:lnSpc>
              <a:spcBef>
                <a:spcPts val="1001"/>
              </a:spcBef>
              <a:buClr>
                <a:srgbClr val="000000"/>
              </a:buClr>
              <a:buFont typeface="Arial"/>
              <a:buChar char="•"/>
            </a:pPr>
            <a:r>
              <a:rPr b="0" lang="en-US" sz="3200" spc="-1" strike="noStrike">
                <a:solidFill>
                  <a:srgbClr val="000000"/>
                </a:solidFill>
                <a:latin typeface="Segoe UI"/>
                <a:ea typeface="Calibri"/>
              </a:rPr>
              <a:t>Part of IDA’s thematic work (F.R.A.M.E.)</a:t>
            </a:r>
            <a:endParaRPr b="0" lang="en-US" sz="3200" spc="-1" strike="noStrike">
              <a:solidFill>
                <a:srgbClr val="000000"/>
              </a:solidFill>
              <a:latin typeface="Calibri"/>
            </a:endParaRPr>
          </a:p>
          <a:p>
            <a:pPr marL="228600" indent="-228240">
              <a:lnSpc>
                <a:spcPct val="90000"/>
              </a:lnSpc>
              <a:spcBef>
                <a:spcPts val="1001"/>
              </a:spcBef>
              <a:buClr>
                <a:srgbClr val="000000"/>
              </a:buClr>
              <a:buFont typeface="Arial"/>
              <a:buChar char="•"/>
            </a:pPr>
            <a:r>
              <a:rPr b="0" lang="en-US" sz="3200" spc="-1" strike="noStrike">
                <a:solidFill>
                  <a:srgbClr val="000000"/>
                </a:solidFill>
                <a:latin typeface="Segoe UI"/>
                <a:ea typeface="Calibri"/>
              </a:rPr>
              <a:t>Part of IDA’s role in the Inclusive Futures consortium – moving away from business as usual</a:t>
            </a:r>
            <a:endParaRPr b="0" lang="en-US" sz="3200" spc="-1" strike="noStrike">
              <a:solidFill>
                <a:srgbClr val="000000"/>
              </a:solidFill>
              <a:latin typeface="Calibri"/>
            </a:endParaRPr>
          </a:p>
          <a:p>
            <a:pPr>
              <a:lnSpc>
                <a:spcPct val="90000"/>
              </a:lnSpc>
              <a:spcBef>
                <a:spcPts val="1001"/>
              </a:spcBef>
              <a:tabLst>
                <a:tab algn="l" pos="0"/>
              </a:tabLst>
            </a:pPr>
            <a:endParaRPr b="0" lang="en-US" sz="3200" spc="-1" strike="noStrike">
              <a:solidFill>
                <a:srgbClr val="000000"/>
              </a:solidFill>
              <a:latin typeface="Calibri"/>
            </a:endParaRPr>
          </a:p>
          <a:p>
            <a:pPr>
              <a:lnSpc>
                <a:spcPct val="90000"/>
              </a:lnSpc>
              <a:spcBef>
                <a:spcPts val="1001"/>
              </a:spcBef>
              <a:tabLst>
                <a:tab algn="l" pos="0"/>
              </a:tabLst>
            </a:pPr>
            <a:r>
              <a:rPr b="1" i="1" lang="en-US" sz="3200" spc="-1" strike="noStrike">
                <a:solidFill>
                  <a:srgbClr val="000000"/>
                </a:solidFill>
                <a:latin typeface="Segoe UI"/>
                <a:ea typeface="Calibri"/>
              </a:rPr>
              <a:t>This presentation is from an introductory paper IDA developed for the Inclusion Works consortium. It is not an exhaustive tool and is the first step in an evolving discussion</a:t>
            </a:r>
            <a:endParaRPr b="0" lang="en-US" sz="3200" spc="-1" strike="noStrike">
              <a:solidFill>
                <a:srgbClr val="000000"/>
              </a:solidFill>
              <a:latin typeface="Calibri"/>
            </a:endParaRPr>
          </a:p>
          <a:p>
            <a:pPr>
              <a:lnSpc>
                <a:spcPct val="90000"/>
              </a:lnSpc>
              <a:spcBef>
                <a:spcPts val="1001"/>
              </a:spcBef>
              <a:tabLst>
                <a:tab algn="l" pos="0"/>
              </a:tabLst>
            </a:pPr>
            <a:br/>
            <a:endParaRPr b="0" lang="en-US" sz="3200" spc="-1" strike="noStrike">
              <a:solidFill>
                <a:srgbClr val="000000"/>
              </a:solidFill>
              <a:latin typeface="Calibri"/>
            </a:endParaRPr>
          </a:p>
        </p:txBody>
      </p:sp>
      <p:pic>
        <p:nvPicPr>
          <p:cNvPr id="96" name="Picture 3" descr=""/>
          <p:cNvPicPr/>
          <p:nvPr/>
        </p:nvPicPr>
        <p:blipFill>
          <a:blip r:embed="rId1"/>
          <a:stretch/>
        </p:blipFill>
        <p:spPr>
          <a:xfrm>
            <a:off x="0" y="5298480"/>
            <a:ext cx="3103200" cy="1559160"/>
          </a:xfrm>
          <a:prstGeom prst="rect">
            <a:avLst/>
          </a:prstGeom>
          <a:ln w="0">
            <a:noFill/>
          </a:ln>
        </p:spPr>
      </p:pic>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 name="Title 1"/>
          <p:cNvSpPr txBox="1"/>
          <p:nvPr/>
        </p:nvSpPr>
        <p:spPr>
          <a:xfrm>
            <a:off x="939960" y="0"/>
            <a:ext cx="10515240" cy="1325160"/>
          </a:xfrm>
          <a:prstGeom prst="rect">
            <a:avLst/>
          </a:prstGeom>
          <a:noFill/>
          <a:ln w="0">
            <a:noFill/>
          </a:ln>
        </p:spPr>
        <p:txBody>
          <a:bodyPr anchor="ctr">
            <a:noAutofit/>
          </a:bodyPr>
          <a:p>
            <a:pPr>
              <a:lnSpc>
                <a:spcPct val="90000"/>
              </a:lnSpc>
            </a:pPr>
            <a:r>
              <a:rPr b="1" lang="en-GB" sz="4400" spc="-1" strike="noStrike">
                <a:solidFill>
                  <a:srgbClr val="3055a9"/>
                </a:solidFill>
                <a:latin typeface="Segoe UI"/>
              </a:rPr>
              <a:t>Article 27 of the CRPD</a:t>
            </a:r>
            <a:endParaRPr b="0" lang="en-US" sz="4400" spc="-1" strike="noStrike">
              <a:solidFill>
                <a:srgbClr val="000000"/>
              </a:solidFill>
              <a:latin typeface="Calibri"/>
            </a:endParaRPr>
          </a:p>
        </p:txBody>
      </p:sp>
      <p:sp>
        <p:nvSpPr>
          <p:cNvPr id="98" name="Content Placeholder 2"/>
          <p:cNvSpPr txBox="1"/>
          <p:nvPr/>
        </p:nvSpPr>
        <p:spPr>
          <a:xfrm>
            <a:off x="736560" y="1182240"/>
            <a:ext cx="10542960" cy="4698720"/>
          </a:xfrm>
          <a:prstGeom prst="rect">
            <a:avLst/>
          </a:prstGeom>
          <a:noFill/>
          <a:ln w="0">
            <a:noFill/>
          </a:ln>
        </p:spPr>
        <p:txBody>
          <a:bodyPr>
            <a:normAutofit fontScale="73000"/>
          </a:bodyPr>
          <a:p>
            <a:pPr marL="343080" indent="-342720" algn="just">
              <a:lnSpc>
                <a:spcPct val="107000"/>
              </a:lnSpc>
              <a:spcBef>
                <a:spcPts val="1001"/>
              </a:spcBef>
              <a:buClr>
                <a:srgbClr val="000000"/>
              </a:buClr>
              <a:buFont typeface="Symbol"/>
              <a:buChar char=""/>
            </a:pPr>
            <a:r>
              <a:rPr b="0" lang="en-US" sz="2200" spc="-1" strike="noStrike">
                <a:solidFill>
                  <a:srgbClr val="000000"/>
                </a:solidFill>
                <a:latin typeface="Segoe UI"/>
                <a:ea typeface="Calibri"/>
              </a:rPr>
              <a:t>Article 27 of the CRPD sets out the rights of people with disabilities to employment – this includes the right to be paid on an equal basis with others, the right to reasonable accommodation within the workplace, the prohibition of discrimination on the basis of disability in the workplace, and the assurance that people with disabilities are equally protected by labour rights, among others. </a:t>
            </a:r>
            <a:endParaRPr b="0" lang="en-US" sz="2200" spc="-1" strike="noStrike">
              <a:solidFill>
                <a:srgbClr val="000000"/>
              </a:solidFill>
              <a:latin typeface="Calibri"/>
            </a:endParaRPr>
          </a:p>
          <a:p>
            <a:pPr marL="343080" indent="-342720" algn="just">
              <a:lnSpc>
                <a:spcPct val="107000"/>
              </a:lnSpc>
              <a:spcBef>
                <a:spcPts val="1001"/>
              </a:spcBef>
              <a:buClr>
                <a:srgbClr val="000000"/>
              </a:buClr>
              <a:buFont typeface="Symbol"/>
              <a:buChar char=""/>
            </a:pPr>
            <a:r>
              <a:rPr b="0" lang="en-US" sz="2200" spc="-1" strike="noStrike">
                <a:solidFill>
                  <a:srgbClr val="000000"/>
                </a:solidFill>
                <a:latin typeface="Segoe UI"/>
                <a:ea typeface="Calibri"/>
              </a:rPr>
              <a:t>Article 27 notes the need for people with disabilities to be included in both the public and the private sector, and secures the right of people with disabilities to access vocational training, trade unions, and other spaces within the labour market. </a:t>
            </a:r>
            <a:endParaRPr b="0" lang="en-US" sz="2200" spc="-1" strike="noStrike">
              <a:solidFill>
                <a:srgbClr val="000000"/>
              </a:solidFill>
              <a:latin typeface="Calibri"/>
            </a:endParaRPr>
          </a:p>
          <a:p>
            <a:pPr marL="343080" indent="-342720" algn="just">
              <a:lnSpc>
                <a:spcPct val="107000"/>
              </a:lnSpc>
              <a:spcBef>
                <a:spcPts val="1001"/>
              </a:spcBef>
              <a:spcAft>
                <a:spcPts val="799"/>
              </a:spcAft>
              <a:buClr>
                <a:srgbClr val="000000"/>
              </a:buClr>
              <a:buFont typeface="Symbol"/>
              <a:buChar char=""/>
            </a:pPr>
            <a:r>
              <a:rPr b="0" lang="en-US" sz="2200" spc="-1" strike="noStrike">
                <a:solidFill>
                  <a:srgbClr val="000000"/>
                </a:solidFill>
                <a:latin typeface="Segoe UI"/>
                <a:ea typeface="Calibri"/>
              </a:rPr>
              <a:t>Article 27 directs countries to achieve this through the adoption of positive measures to promote employment for people with disabilities, by aligning national standards and practices for employment with the CRPD and adopting all appropriate measures for implementing the right to employment. </a:t>
            </a:r>
            <a:endParaRPr b="0" lang="en-US" sz="2200" spc="-1" strike="noStrike">
              <a:solidFill>
                <a:srgbClr val="000000"/>
              </a:solidFill>
              <a:latin typeface="Calibri"/>
            </a:endParaRPr>
          </a:p>
          <a:p>
            <a:pPr>
              <a:lnSpc>
                <a:spcPct val="90000"/>
              </a:lnSpc>
              <a:spcBef>
                <a:spcPts val="1001"/>
              </a:spcBef>
            </a:pPr>
            <a:endParaRPr b="0" lang="en-US" sz="2200" spc="-1" strike="noStrike">
              <a:solidFill>
                <a:srgbClr val="000000"/>
              </a:solidFill>
              <a:latin typeface="Calibri"/>
            </a:endParaRPr>
          </a:p>
        </p:txBody>
      </p:sp>
      <p:pic>
        <p:nvPicPr>
          <p:cNvPr id="99" name="Picture 3" descr=""/>
          <p:cNvPicPr/>
          <p:nvPr/>
        </p:nvPicPr>
        <p:blipFill>
          <a:blip r:embed="rId1"/>
          <a:stretch/>
        </p:blipFill>
        <p:spPr>
          <a:xfrm>
            <a:off x="138600" y="5881320"/>
            <a:ext cx="1942920" cy="976320"/>
          </a:xfrm>
          <a:prstGeom prst="rect">
            <a:avLst/>
          </a:prstGeom>
          <a:ln w="0">
            <a:noFill/>
          </a:ln>
        </p:spPr>
      </p:pic>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Title 1"/>
          <p:cNvSpPr txBox="1"/>
          <p:nvPr/>
        </p:nvSpPr>
        <p:spPr>
          <a:xfrm>
            <a:off x="939960" y="0"/>
            <a:ext cx="10515240" cy="1325160"/>
          </a:xfrm>
          <a:prstGeom prst="rect">
            <a:avLst/>
          </a:prstGeom>
          <a:noFill/>
          <a:ln w="0">
            <a:noFill/>
          </a:ln>
        </p:spPr>
        <p:txBody>
          <a:bodyPr anchor="ctr">
            <a:noAutofit/>
          </a:bodyPr>
          <a:p>
            <a:pPr>
              <a:lnSpc>
                <a:spcPct val="90000"/>
              </a:lnSpc>
            </a:pPr>
            <a:r>
              <a:rPr b="1" lang="en-GB" sz="4400" spc="-1" strike="noStrike">
                <a:solidFill>
                  <a:srgbClr val="3055a9"/>
                </a:solidFill>
                <a:latin typeface="Segoe UI"/>
              </a:rPr>
              <a:t>Progressive realisation</a:t>
            </a:r>
            <a:endParaRPr b="0" lang="en-US" sz="4400" spc="-1" strike="noStrike">
              <a:solidFill>
                <a:srgbClr val="000000"/>
              </a:solidFill>
              <a:latin typeface="Calibri"/>
            </a:endParaRPr>
          </a:p>
        </p:txBody>
      </p:sp>
      <p:pic>
        <p:nvPicPr>
          <p:cNvPr id="101" name="Picture 3" descr=""/>
          <p:cNvPicPr/>
          <p:nvPr/>
        </p:nvPicPr>
        <p:blipFill>
          <a:blip r:embed="rId1"/>
          <a:stretch/>
        </p:blipFill>
        <p:spPr>
          <a:xfrm>
            <a:off x="138600" y="5881320"/>
            <a:ext cx="1942920" cy="976320"/>
          </a:xfrm>
          <a:prstGeom prst="rect">
            <a:avLst/>
          </a:prstGeom>
          <a:ln w="0">
            <a:noFill/>
          </a:ln>
        </p:spPr>
      </p:pic>
      <p:pic>
        <p:nvPicPr>
          <p:cNvPr id="102" name="Picture 4" descr=""/>
          <p:cNvPicPr/>
          <p:nvPr/>
        </p:nvPicPr>
        <p:blipFill>
          <a:blip r:embed="rId2"/>
          <a:stretch/>
        </p:blipFill>
        <p:spPr>
          <a:xfrm>
            <a:off x="1110240" y="1036440"/>
            <a:ext cx="10615680" cy="5572080"/>
          </a:xfrm>
          <a:prstGeom prst="rect">
            <a:avLst/>
          </a:prstGeom>
          <a:ln w="0">
            <a:noFill/>
          </a:ln>
        </p:spPr>
      </p:pic>
      <p:sp>
        <p:nvSpPr>
          <p:cNvPr id="103" name="TextBox 5"/>
          <p:cNvSpPr/>
          <p:nvPr/>
        </p:nvSpPr>
        <p:spPr>
          <a:xfrm>
            <a:off x="5044680" y="5097960"/>
            <a:ext cx="1476000" cy="395280"/>
          </a:xfrm>
          <a:prstGeom prst="rect">
            <a:avLst/>
          </a:prstGeom>
          <a:noFill/>
          <a:ln w="0">
            <a:noFill/>
          </a:ln>
        </p:spPr>
        <p:style>
          <a:lnRef idx="0"/>
          <a:fillRef idx="0"/>
          <a:effectRef idx="0"/>
          <a:fontRef idx="minor"/>
        </p:style>
        <p:txBody>
          <a:bodyPr lIns="90000" rIns="90000" tIns="45000" bIns="45000">
            <a:spAutoFit/>
          </a:bodyPr>
          <a:p>
            <a:pPr>
              <a:lnSpc>
                <a:spcPct val="100000"/>
              </a:lnSpc>
            </a:pPr>
            <a:r>
              <a:rPr b="1" lang="en-US" sz="2000" spc="-1" strike="noStrike">
                <a:solidFill>
                  <a:srgbClr val="000000"/>
                </a:solidFill>
                <a:latin typeface="Segoe UI"/>
              </a:rPr>
              <a:t>2021</a:t>
            </a:r>
            <a:endParaRPr b="0" lang="en-GB" sz="2000" spc="-1" strike="noStrike">
              <a:latin typeface="Arial"/>
            </a:endParaRPr>
          </a:p>
        </p:txBody>
      </p:sp>
      <p:sp>
        <p:nvSpPr>
          <p:cNvPr id="104" name="TextBox 6"/>
          <p:cNvSpPr/>
          <p:nvPr/>
        </p:nvSpPr>
        <p:spPr>
          <a:xfrm>
            <a:off x="888840" y="4698000"/>
            <a:ext cx="1476000" cy="395280"/>
          </a:xfrm>
          <a:prstGeom prst="rect">
            <a:avLst/>
          </a:prstGeom>
          <a:noFill/>
          <a:ln w="0">
            <a:noFill/>
          </a:ln>
        </p:spPr>
        <p:style>
          <a:lnRef idx="0"/>
          <a:fillRef idx="0"/>
          <a:effectRef idx="0"/>
          <a:fontRef idx="minor"/>
        </p:style>
        <p:txBody>
          <a:bodyPr lIns="90000" rIns="90000" tIns="45000" bIns="45000">
            <a:spAutoFit/>
          </a:bodyPr>
          <a:p>
            <a:pPr>
              <a:lnSpc>
                <a:spcPct val="100000"/>
              </a:lnSpc>
            </a:pPr>
            <a:r>
              <a:rPr b="1" lang="en-US" sz="2000" spc="-1" strike="noStrike">
                <a:solidFill>
                  <a:srgbClr val="000000"/>
                </a:solidFill>
                <a:latin typeface="Segoe UI"/>
              </a:rPr>
              <a:t>2007</a:t>
            </a:r>
            <a:endParaRPr b="0" lang="en-GB" sz="2000" spc="-1" strike="noStrike">
              <a:latin typeface="Arial"/>
            </a:endParaRPr>
          </a:p>
        </p:txBody>
      </p:sp>
      <p:sp>
        <p:nvSpPr>
          <p:cNvPr id="105" name="TextBox 7"/>
          <p:cNvSpPr/>
          <p:nvPr/>
        </p:nvSpPr>
        <p:spPr>
          <a:xfrm>
            <a:off x="10685880" y="5315040"/>
            <a:ext cx="1476000" cy="364680"/>
          </a:xfrm>
          <a:prstGeom prst="rect">
            <a:avLst/>
          </a:prstGeom>
          <a:noFill/>
          <a:ln w="0">
            <a:noFill/>
          </a:ln>
        </p:spPr>
        <p:style>
          <a:lnRef idx="0"/>
          <a:fillRef idx="0"/>
          <a:effectRef idx="0"/>
          <a:fontRef idx="minor"/>
        </p:style>
        <p:txBody>
          <a:bodyPr lIns="90000" rIns="90000" tIns="45000" bIns="45000">
            <a:spAutoFit/>
          </a:bodyPr>
          <a:p>
            <a:pPr>
              <a:lnSpc>
                <a:spcPct val="100000"/>
              </a:lnSpc>
            </a:pPr>
            <a:r>
              <a:rPr b="1" lang="en-US" sz="1800" spc="-1" strike="noStrike">
                <a:solidFill>
                  <a:srgbClr val="000000"/>
                </a:solidFill>
                <a:latin typeface="Segoe UI"/>
              </a:rPr>
              <a:t>2030</a:t>
            </a:r>
            <a:endParaRPr b="0" lang="en-GB" sz="1800" spc="-1" strike="noStrike">
              <a:latin typeface="Arial"/>
            </a:endParaRPr>
          </a:p>
        </p:txBody>
      </p:sp>
      <p:sp>
        <p:nvSpPr>
          <p:cNvPr id="106" name="TextBox 9"/>
          <p:cNvSpPr/>
          <p:nvPr/>
        </p:nvSpPr>
        <p:spPr>
          <a:xfrm>
            <a:off x="592560" y="1543680"/>
            <a:ext cx="8182440" cy="1186920"/>
          </a:xfrm>
          <a:prstGeom prst="rect">
            <a:avLst/>
          </a:prstGeom>
          <a:noFill/>
          <a:ln w="0">
            <a:noFill/>
          </a:ln>
        </p:spPr>
        <p:style>
          <a:lnRef idx="0"/>
          <a:fillRef idx="0"/>
          <a:effectRef idx="0"/>
          <a:fontRef idx="minor"/>
        </p:style>
        <p:txBody>
          <a:bodyPr lIns="90000" rIns="90000" tIns="45000" bIns="45000">
            <a:spAutoFit/>
          </a:bodyPr>
          <a:p>
            <a:pPr>
              <a:lnSpc>
                <a:spcPct val="100000"/>
              </a:lnSpc>
            </a:pPr>
            <a:r>
              <a:rPr b="1" lang="en-US" sz="1800" spc="-1" strike="noStrike">
                <a:solidFill>
                  <a:srgbClr val="000000"/>
                </a:solidFill>
                <a:latin typeface="Segoe UI"/>
              </a:rPr>
              <a:t>Progressive realization means that every year, a State policy or a programme will have to show that the situation for all persons with disabilities is improving  regarding access that right</a:t>
            </a:r>
            <a:endParaRPr b="0" lang="en-GB" sz="1800" spc="-1" strike="noStrike">
              <a:latin typeface="Arial"/>
            </a:endParaRPr>
          </a:p>
        </p:txBody>
      </p:sp>
      <p:sp>
        <p:nvSpPr>
          <p:cNvPr id="107" name="TextBox 10"/>
          <p:cNvSpPr/>
          <p:nvPr/>
        </p:nvSpPr>
        <p:spPr>
          <a:xfrm>
            <a:off x="2622960" y="6239520"/>
            <a:ext cx="8003880" cy="729720"/>
          </a:xfrm>
          <a:prstGeom prst="rect">
            <a:avLst/>
          </a:prstGeom>
          <a:noFill/>
          <a:ln w="0">
            <a:noFill/>
          </a:ln>
        </p:spPr>
        <p:style>
          <a:lnRef idx="0"/>
          <a:fillRef idx="0"/>
          <a:effectRef idx="0"/>
          <a:fontRef idx="minor"/>
        </p:style>
        <p:txBody>
          <a:bodyPr lIns="90000" rIns="90000" tIns="45000" bIns="45000">
            <a:spAutoFit/>
          </a:bodyPr>
          <a:p>
            <a:pPr>
              <a:lnSpc>
                <a:spcPct val="100000"/>
              </a:lnSpc>
            </a:pPr>
            <a:r>
              <a:rPr b="0" lang="en-US" sz="1200" spc="-1" strike="noStrike">
                <a:solidFill>
                  <a:srgbClr val="000000"/>
                </a:solidFill>
                <a:latin typeface="Segoe UI"/>
              </a:rPr>
              <a:t>Developed from the Bridge CRPD SDGs Training Initiative methodology </a:t>
            </a:r>
            <a:r>
              <a:rPr b="0" lang="en-US" sz="1200" spc="-1" strike="noStrike" u="sng">
                <a:solidFill>
                  <a:srgbClr val="0563c1"/>
                </a:solidFill>
                <a:uFillTx/>
                <a:latin typeface="Segoe UI"/>
                <a:hlinkClick r:id="rId3"/>
              </a:rPr>
              <a:t>https://www.internationaldisabilityalliance.org/content/bridge-crpd-sdgs-training-initiative </a:t>
            </a:r>
            <a:endParaRPr b="0" lang="en-GB" sz="1200" spc="-1" strike="noStrike">
              <a:latin typeface="Arial"/>
            </a:endParaRPr>
          </a:p>
          <a:p>
            <a:pPr>
              <a:lnSpc>
                <a:spcPct val="100000"/>
              </a:lnSpc>
            </a:pPr>
            <a:endParaRPr b="0" lang="en-GB" sz="1200" spc="-1" strike="noStrike">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 name="Title 1"/>
          <p:cNvSpPr txBox="1"/>
          <p:nvPr/>
        </p:nvSpPr>
        <p:spPr>
          <a:xfrm>
            <a:off x="939960" y="0"/>
            <a:ext cx="10515240" cy="1325160"/>
          </a:xfrm>
          <a:prstGeom prst="rect">
            <a:avLst/>
          </a:prstGeom>
          <a:noFill/>
          <a:ln w="0">
            <a:noFill/>
          </a:ln>
        </p:spPr>
        <p:txBody>
          <a:bodyPr anchor="ctr">
            <a:normAutofit/>
          </a:bodyPr>
          <a:p>
            <a:pPr>
              <a:lnSpc>
                <a:spcPct val="90000"/>
              </a:lnSpc>
            </a:pPr>
            <a:r>
              <a:rPr b="1" lang="en-GB" sz="4000" spc="-1" strike="noStrike">
                <a:solidFill>
                  <a:srgbClr val="3055a9"/>
                </a:solidFill>
                <a:latin typeface="Segoe UI"/>
              </a:rPr>
              <a:t>What is CRPD based inclusive employment</a:t>
            </a:r>
            <a:endParaRPr b="0" lang="en-US" sz="4000" spc="-1" strike="noStrike">
              <a:solidFill>
                <a:srgbClr val="000000"/>
              </a:solidFill>
              <a:latin typeface="Calibri"/>
            </a:endParaRPr>
          </a:p>
        </p:txBody>
      </p:sp>
      <p:sp>
        <p:nvSpPr>
          <p:cNvPr id="109" name="Content Placeholder 2"/>
          <p:cNvSpPr txBox="1"/>
          <p:nvPr/>
        </p:nvSpPr>
        <p:spPr>
          <a:xfrm>
            <a:off x="490320" y="1060200"/>
            <a:ext cx="11211120" cy="5128200"/>
          </a:xfrm>
          <a:prstGeom prst="rect">
            <a:avLst/>
          </a:prstGeom>
          <a:noFill/>
          <a:ln w="0">
            <a:noFill/>
          </a:ln>
        </p:spPr>
        <p:txBody>
          <a:bodyPr>
            <a:normAutofit fontScale="38000"/>
          </a:bodyPr>
          <a:p>
            <a:pPr marL="343080" indent="-342720" algn="just">
              <a:lnSpc>
                <a:spcPct val="107000"/>
              </a:lnSpc>
              <a:spcBef>
                <a:spcPts val="1001"/>
              </a:spcBef>
              <a:buClr>
                <a:srgbClr val="000000"/>
              </a:buClr>
              <a:buFont typeface="Symbol"/>
              <a:buChar char=""/>
            </a:pPr>
            <a:r>
              <a:rPr b="0" lang="en-US" sz="2800" spc="-1" strike="noStrike">
                <a:solidFill>
                  <a:srgbClr val="000000"/>
                </a:solidFill>
                <a:latin typeface="Segoe UI"/>
                <a:ea typeface="Calibri"/>
              </a:rPr>
              <a:t>Inclusive employment programming is not just about putting people with disabilities in jobs – it is about workplace transformation, and all activities and advocacy work must reflect and contribute to this bigger picture.</a:t>
            </a:r>
            <a:endParaRPr b="0" lang="en-US" sz="2800" spc="-1" strike="noStrike">
              <a:solidFill>
                <a:srgbClr val="000000"/>
              </a:solidFill>
              <a:latin typeface="Calibri"/>
            </a:endParaRPr>
          </a:p>
          <a:p>
            <a:pPr marL="343080" indent="-342720" algn="just">
              <a:lnSpc>
                <a:spcPct val="107000"/>
              </a:lnSpc>
              <a:spcBef>
                <a:spcPts val="1001"/>
              </a:spcBef>
              <a:buClr>
                <a:srgbClr val="000000"/>
              </a:buClr>
              <a:buFont typeface="Symbol"/>
              <a:buChar char=""/>
            </a:pPr>
            <a:r>
              <a:rPr b="0" lang="en-US" sz="2800" spc="-1" strike="noStrike">
                <a:solidFill>
                  <a:srgbClr val="000000"/>
                </a:solidFill>
                <a:latin typeface="Segoe UI"/>
                <a:ea typeface="Calibri"/>
              </a:rPr>
              <a:t>Reasonable accommodation for individual jobseekers is an essential element of inclusion, but reasonable accommodation alone does not make a workplace inclusive. Interventions must work to change systems and attitudes in workplaces for employees with disabilities to be genuinely included at work.</a:t>
            </a:r>
            <a:endParaRPr b="0" lang="en-US" sz="2800" spc="-1" strike="noStrike">
              <a:solidFill>
                <a:srgbClr val="000000"/>
              </a:solidFill>
              <a:latin typeface="Calibri"/>
            </a:endParaRPr>
          </a:p>
          <a:p>
            <a:pPr marL="343080" indent="-342720" algn="just">
              <a:lnSpc>
                <a:spcPct val="107000"/>
              </a:lnSpc>
              <a:spcBef>
                <a:spcPts val="1001"/>
              </a:spcBef>
              <a:spcAft>
                <a:spcPts val="799"/>
              </a:spcAft>
              <a:buClr>
                <a:srgbClr val="000000"/>
              </a:buClr>
              <a:buFont typeface="Symbol"/>
              <a:buChar char=""/>
            </a:pPr>
            <a:r>
              <a:rPr b="0" lang="en-US" sz="2800" spc="-1" strike="noStrike">
                <a:solidFill>
                  <a:srgbClr val="000000"/>
                </a:solidFill>
                <a:latin typeface="Segoe UI"/>
                <a:ea typeface="Calibri"/>
              </a:rPr>
              <a:t>Inclusive employment methodologies are only truly inclusive if they are designed to explicitly include marginalized groups within the disability community in activities and advocate to external stakeholders for their inclusion. </a:t>
            </a:r>
            <a:endParaRPr b="0" lang="en-US" sz="2800" spc="-1" strike="noStrike">
              <a:solidFill>
                <a:srgbClr val="000000"/>
              </a:solidFill>
              <a:latin typeface="Calibri"/>
            </a:endParaRPr>
          </a:p>
          <a:p>
            <a:pPr algn="just">
              <a:lnSpc>
                <a:spcPct val="107000"/>
              </a:lnSpc>
              <a:spcBef>
                <a:spcPts val="1001"/>
              </a:spcBef>
              <a:spcAft>
                <a:spcPts val="799"/>
              </a:spcAft>
              <a:tabLst>
                <a:tab algn="l" pos="0"/>
              </a:tabLst>
            </a:pPr>
            <a:r>
              <a:rPr b="0" i="1" lang="en-US" sz="2800" spc="-1" strike="noStrike">
                <a:solidFill>
                  <a:srgbClr val="000000"/>
                </a:solidFill>
                <a:highlight>
                  <a:srgbClr val="ffff00"/>
                </a:highlight>
                <a:latin typeface="Segoe UI"/>
                <a:ea typeface="Calibri"/>
              </a:rPr>
              <a:t>To be inclusive of people with disabilities, the labour market system requires the removal of barriers to employment and to fundamentally shift the way that businesses conduct recruitment, support their employees, and create inclusive environments for all people with disabilities.</a:t>
            </a:r>
            <a:endParaRPr b="0" lang="en-US" sz="2800" spc="-1" strike="noStrike">
              <a:solidFill>
                <a:srgbClr val="000000"/>
              </a:solidFill>
              <a:latin typeface="Calibri"/>
            </a:endParaRPr>
          </a:p>
          <a:p>
            <a:pPr algn="just">
              <a:lnSpc>
                <a:spcPct val="107000"/>
              </a:lnSpc>
              <a:spcBef>
                <a:spcPts val="1001"/>
              </a:spcBef>
              <a:spcAft>
                <a:spcPts val="799"/>
              </a:spcAft>
              <a:tabLst>
                <a:tab algn="l" pos="0"/>
              </a:tabLst>
            </a:pPr>
            <a:endParaRPr b="0" lang="en-US" sz="2800" spc="-1" strike="noStrike">
              <a:solidFill>
                <a:srgbClr val="000000"/>
              </a:solidFill>
              <a:latin typeface="Calibri"/>
            </a:endParaRPr>
          </a:p>
          <a:p>
            <a:pPr>
              <a:lnSpc>
                <a:spcPct val="90000"/>
              </a:lnSpc>
              <a:spcBef>
                <a:spcPts val="1001"/>
              </a:spcBef>
              <a:tabLst>
                <a:tab algn="l" pos="0"/>
              </a:tabLst>
            </a:pPr>
            <a:endParaRPr b="0" lang="en-US" sz="2800" spc="-1" strike="noStrike">
              <a:solidFill>
                <a:srgbClr val="000000"/>
              </a:solidFill>
              <a:latin typeface="Calibri"/>
            </a:endParaRPr>
          </a:p>
        </p:txBody>
      </p:sp>
      <p:pic>
        <p:nvPicPr>
          <p:cNvPr id="110" name="Picture 3" descr=""/>
          <p:cNvPicPr/>
          <p:nvPr/>
        </p:nvPicPr>
        <p:blipFill>
          <a:blip r:embed="rId1"/>
          <a:stretch/>
        </p:blipFill>
        <p:spPr>
          <a:xfrm>
            <a:off x="138600" y="5881320"/>
            <a:ext cx="1942920" cy="976320"/>
          </a:xfrm>
          <a:prstGeom prst="rect">
            <a:avLst/>
          </a:prstGeom>
          <a:ln w="0">
            <a:noFill/>
          </a:ln>
        </p:spPr>
      </p:pic>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 name="Title 1"/>
          <p:cNvSpPr txBox="1"/>
          <p:nvPr/>
        </p:nvSpPr>
        <p:spPr>
          <a:xfrm>
            <a:off x="490320" y="0"/>
            <a:ext cx="11211120" cy="976320"/>
          </a:xfrm>
          <a:prstGeom prst="rect">
            <a:avLst/>
          </a:prstGeom>
          <a:noFill/>
          <a:ln w="0">
            <a:noFill/>
          </a:ln>
        </p:spPr>
        <p:txBody>
          <a:bodyPr anchor="ctr">
            <a:normAutofit/>
          </a:bodyPr>
          <a:p>
            <a:pPr>
              <a:lnSpc>
                <a:spcPct val="90000"/>
              </a:lnSpc>
            </a:pPr>
            <a:r>
              <a:rPr b="1" lang="en-GB" sz="3200" spc="-1" strike="noStrike">
                <a:solidFill>
                  <a:srgbClr val="3055a9"/>
                </a:solidFill>
                <a:latin typeface="Segoe UI"/>
              </a:rPr>
              <a:t>What is CRPD based inclusive employment programming</a:t>
            </a:r>
            <a:endParaRPr b="0" lang="en-US" sz="3200" spc="-1" strike="noStrike">
              <a:solidFill>
                <a:srgbClr val="000000"/>
              </a:solidFill>
              <a:latin typeface="Calibri"/>
            </a:endParaRPr>
          </a:p>
        </p:txBody>
      </p:sp>
      <p:sp>
        <p:nvSpPr>
          <p:cNvPr id="112" name="Content Placeholder 2"/>
          <p:cNvSpPr txBox="1"/>
          <p:nvPr/>
        </p:nvSpPr>
        <p:spPr>
          <a:xfrm>
            <a:off x="490320" y="864720"/>
            <a:ext cx="11449440" cy="5128200"/>
          </a:xfrm>
          <a:prstGeom prst="rect">
            <a:avLst/>
          </a:prstGeom>
          <a:noFill/>
          <a:ln w="0">
            <a:noFill/>
          </a:ln>
        </p:spPr>
        <p:txBody>
          <a:bodyPr>
            <a:normAutofit fontScale="42000"/>
          </a:bodyPr>
          <a:p>
            <a:pPr marL="228600" indent="-228240">
              <a:lnSpc>
                <a:spcPct val="107000"/>
              </a:lnSpc>
              <a:spcBef>
                <a:spcPts val="1001"/>
              </a:spcBef>
              <a:buClr>
                <a:srgbClr val="000000"/>
              </a:buClr>
              <a:buFont typeface="Arial"/>
              <a:buChar char="•"/>
            </a:pPr>
            <a:r>
              <a:rPr b="1" i="1" lang="en-US" sz="2800" spc="-1" strike="noStrike">
                <a:solidFill>
                  <a:srgbClr val="000000"/>
                </a:solidFill>
                <a:latin typeface="Segoe UI"/>
                <a:ea typeface="Calibri"/>
              </a:rPr>
              <a:t>The Vision</a:t>
            </a:r>
            <a:r>
              <a:rPr b="0" i="1" lang="en-US" sz="2800" spc="-1" strike="noStrike">
                <a:solidFill>
                  <a:srgbClr val="000000"/>
                </a:solidFill>
                <a:latin typeface="Segoe UI"/>
                <a:ea typeface="Calibri"/>
              </a:rPr>
              <a:t>: </a:t>
            </a:r>
            <a:r>
              <a:rPr b="0" lang="en-US" sz="2800" spc="-1" strike="noStrike">
                <a:solidFill>
                  <a:srgbClr val="000000"/>
                </a:solidFill>
                <a:latin typeface="Segoe UI"/>
                <a:ea typeface="Calibri"/>
              </a:rPr>
              <a:t>The activity must be designed to contribute to the bigger picture articulated by Article 27. Activities and programmes cannot be designed just to place individuals with disabilities in jobs, but will contribute to making labour market systems more inclusive of people with disabilities.</a:t>
            </a:r>
            <a:endParaRPr b="0" lang="en-US" sz="2800" spc="-1" strike="noStrike">
              <a:solidFill>
                <a:srgbClr val="000000"/>
              </a:solidFill>
              <a:latin typeface="Calibri"/>
            </a:endParaRPr>
          </a:p>
          <a:p>
            <a:pPr marL="228600" indent="-228240">
              <a:lnSpc>
                <a:spcPct val="107000"/>
              </a:lnSpc>
              <a:spcBef>
                <a:spcPts val="1001"/>
              </a:spcBef>
              <a:buClr>
                <a:srgbClr val="000000"/>
              </a:buClr>
              <a:buFont typeface="Arial"/>
              <a:buChar char="•"/>
            </a:pPr>
            <a:r>
              <a:rPr b="1" i="1" lang="en-US" sz="2800" spc="-1" strike="noStrike">
                <a:solidFill>
                  <a:srgbClr val="000000"/>
                </a:solidFill>
                <a:latin typeface="Segoe UI"/>
                <a:ea typeface="Calibri"/>
              </a:rPr>
              <a:t>The Objective: </a:t>
            </a:r>
            <a:r>
              <a:rPr b="0" lang="en-US" sz="2800" spc="-1" strike="noStrike">
                <a:solidFill>
                  <a:srgbClr val="000000"/>
                </a:solidFill>
                <a:latin typeface="Segoe UI"/>
                <a:ea typeface="Calibri"/>
              </a:rPr>
              <a:t>The objective will be compliant with the core language reflected in Article 27 – it will focus on supporting employers to create more inclusive workplaces, supporting people with disabilities to access employment, advocating to government for legislation to make the labour market more inclusive, etc.</a:t>
            </a:r>
            <a:endParaRPr b="0" lang="en-US" sz="2800" spc="-1" strike="noStrike">
              <a:solidFill>
                <a:srgbClr val="000000"/>
              </a:solidFill>
              <a:latin typeface="Calibri"/>
            </a:endParaRPr>
          </a:p>
          <a:p>
            <a:pPr marL="228600" indent="-228240">
              <a:lnSpc>
                <a:spcPct val="107000"/>
              </a:lnSpc>
              <a:spcBef>
                <a:spcPts val="1001"/>
              </a:spcBef>
              <a:buClr>
                <a:srgbClr val="000000"/>
              </a:buClr>
              <a:buFont typeface="Arial"/>
              <a:buChar char="•"/>
            </a:pPr>
            <a:r>
              <a:rPr b="1" i="1" lang="en-US" sz="2800" spc="-1" strike="noStrike">
                <a:solidFill>
                  <a:srgbClr val="000000"/>
                </a:solidFill>
                <a:latin typeface="Segoe UI"/>
                <a:ea typeface="Calibri"/>
              </a:rPr>
              <a:t>The Process</a:t>
            </a:r>
            <a:r>
              <a:rPr b="1" lang="en-US" sz="2800" spc="-1" strike="noStrike">
                <a:solidFill>
                  <a:srgbClr val="000000"/>
                </a:solidFill>
                <a:latin typeface="Segoe UI"/>
                <a:ea typeface="Calibri"/>
              </a:rPr>
              <a:t>: </a:t>
            </a:r>
            <a:r>
              <a:rPr b="0" lang="en-US" sz="2800" spc="-1" strike="noStrike">
                <a:solidFill>
                  <a:srgbClr val="000000"/>
                </a:solidFill>
                <a:latin typeface="Segoe UI"/>
                <a:ea typeface="Calibri"/>
              </a:rPr>
              <a:t>OPDs as the representative group of people with disabilities must be included at the core of activity development, including engaging OPDs representing marginalized groups to ensure the activity design includes them.</a:t>
            </a:r>
            <a:endParaRPr b="0" lang="en-US" sz="2800" spc="-1" strike="noStrike">
              <a:solidFill>
                <a:srgbClr val="000000"/>
              </a:solidFill>
              <a:latin typeface="Calibri"/>
            </a:endParaRPr>
          </a:p>
          <a:p>
            <a:pPr marL="228600" indent="-228240">
              <a:lnSpc>
                <a:spcPct val="107000"/>
              </a:lnSpc>
              <a:spcBef>
                <a:spcPts val="1001"/>
              </a:spcBef>
              <a:buClr>
                <a:srgbClr val="000000"/>
              </a:buClr>
              <a:buFont typeface="Arial"/>
              <a:buChar char="•"/>
            </a:pPr>
            <a:r>
              <a:rPr b="1" i="1" lang="en-US" sz="2800" spc="-1" strike="noStrike">
                <a:solidFill>
                  <a:srgbClr val="000000"/>
                </a:solidFill>
                <a:latin typeface="Segoe UI"/>
                <a:ea typeface="Calibri"/>
              </a:rPr>
              <a:t>The Outcome: </a:t>
            </a:r>
            <a:r>
              <a:rPr b="0" lang="en-US" sz="2800" spc="-1" strike="noStrike">
                <a:solidFill>
                  <a:srgbClr val="000000"/>
                </a:solidFill>
                <a:latin typeface="Segoe UI"/>
                <a:ea typeface="Calibri"/>
              </a:rPr>
              <a:t>The activity contributes directly to people with disabilities being employed in the formal sector, which is part of an inclusive and accessible labour market system.</a:t>
            </a:r>
            <a:endParaRPr b="0" lang="en-US" sz="2800" spc="-1" strike="noStrike">
              <a:solidFill>
                <a:srgbClr val="000000"/>
              </a:solidFill>
              <a:latin typeface="Calibri"/>
            </a:endParaRPr>
          </a:p>
          <a:p>
            <a:pPr algn="just">
              <a:lnSpc>
                <a:spcPct val="107000"/>
              </a:lnSpc>
              <a:spcBef>
                <a:spcPts val="1001"/>
              </a:spcBef>
              <a:spcAft>
                <a:spcPts val="799"/>
              </a:spcAft>
              <a:tabLst>
                <a:tab algn="l" pos="0"/>
              </a:tabLst>
            </a:pPr>
            <a:endParaRPr b="0" lang="en-US" sz="2800" spc="-1" strike="noStrike">
              <a:solidFill>
                <a:srgbClr val="000000"/>
              </a:solidFill>
              <a:latin typeface="Calibri"/>
            </a:endParaRPr>
          </a:p>
          <a:p>
            <a:pPr>
              <a:lnSpc>
                <a:spcPct val="90000"/>
              </a:lnSpc>
              <a:spcBef>
                <a:spcPts val="1001"/>
              </a:spcBef>
              <a:tabLst>
                <a:tab algn="l" pos="0"/>
              </a:tabLst>
            </a:pPr>
            <a:endParaRPr b="0" lang="en-US" sz="2800" spc="-1" strike="noStrike">
              <a:solidFill>
                <a:srgbClr val="000000"/>
              </a:solidFill>
              <a:latin typeface="Calibri"/>
            </a:endParaRPr>
          </a:p>
        </p:txBody>
      </p:sp>
      <p:pic>
        <p:nvPicPr>
          <p:cNvPr id="113" name="Picture 3" descr=""/>
          <p:cNvPicPr/>
          <p:nvPr/>
        </p:nvPicPr>
        <p:blipFill>
          <a:blip r:embed="rId1"/>
          <a:stretch/>
        </p:blipFill>
        <p:spPr>
          <a:xfrm>
            <a:off x="138600" y="5881320"/>
            <a:ext cx="1942920" cy="976320"/>
          </a:xfrm>
          <a:prstGeom prst="rect">
            <a:avLst/>
          </a:prstGeom>
          <a:ln w="0">
            <a:noFill/>
          </a:ln>
        </p:spPr>
      </p:pic>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 name="Title 1"/>
          <p:cNvSpPr txBox="1"/>
          <p:nvPr/>
        </p:nvSpPr>
        <p:spPr>
          <a:xfrm>
            <a:off x="490320" y="0"/>
            <a:ext cx="11211120" cy="976320"/>
          </a:xfrm>
          <a:prstGeom prst="rect">
            <a:avLst/>
          </a:prstGeom>
          <a:noFill/>
          <a:ln w="0">
            <a:noFill/>
          </a:ln>
        </p:spPr>
        <p:txBody>
          <a:bodyPr anchor="ctr">
            <a:normAutofit/>
          </a:bodyPr>
          <a:p>
            <a:pPr>
              <a:lnSpc>
                <a:spcPct val="90000"/>
              </a:lnSpc>
            </a:pPr>
            <a:r>
              <a:rPr b="1" lang="en-GB" sz="4000" spc="-1" strike="noStrike">
                <a:solidFill>
                  <a:srgbClr val="3055a9"/>
                </a:solidFill>
                <a:latin typeface="Segoe UI"/>
              </a:rPr>
              <a:t>Next steps</a:t>
            </a:r>
            <a:endParaRPr b="0" lang="en-US" sz="4000" spc="-1" strike="noStrike">
              <a:solidFill>
                <a:srgbClr val="000000"/>
              </a:solidFill>
              <a:latin typeface="Calibri"/>
            </a:endParaRPr>
          </a:p>
        </p:txBody>
      </p:sp>
      <p:sp>
        <p:nvSpPr>
          <p:cNvPr id="115" name="Content Placeholder 2"/>
          <p:cNvSpPr txBox="1"/>
          <p:nvPr/>
        </p:nvSpPr>
        <p:spPr>
          <a:xfrm>
            <a:off x="689040" y="1368360"/>
            <a:ext cx="11211120" cy="3256200"/>
          </a:xfrm>
          <a:prstGeom prst="rect">
            <a:avLst/>
          </a:prstGeom>
          <a:noFill/>
          <a:ln w="0">
            <a:noFill/>
          </a:ln>
        </p:spPr>
        <p:txBody>
          <a:bodyPr>
            <a:normAutofit/>
          </a:bodyPr>
          <a:p>
            <a:pPr marL="228600" indent="-228240" algn="just">
              <a:lnSpc>
                <a:spcPct val="107000"/>
              </a:lnSpc>
              <a:spcBef>
                <a:spcPts val="1001"/>
              </a:spcBef>
              <a:spcAft>
                <a:spcPts val="799"/>
              </a:spcAft>
              <a:buClr>
                <a:srgbClr val="000000"/>
              </a:buClr>
              <a:buFont typeface="Arial"/>
              <a:buChar char="•"/>
            </a:pPr>
            <a:r>
              <a:rPr b="0" lang="en-US" sz="2400" spc="-1" strike="noStrike">
                <a:solidFill>
                  <a:srgbClr val="000000"/>
                </a:solidFill>
                <a:latin typeface="Segoe UI"/>
                <a:ea typeface="Calibri"/>
              </a:rPr>
              <a:t>Documenting the work of OPD Engagement Officers</a:t>
            </a:r>
            <a:endParaRPr b="0" lang="en-US" sz="2400" spc="-1" strike="noStrike">
              <a:solidFill>
                <a:srgbClr val="000000"/>
              </a:solidFill>
              <a:latin typeface="Calibri"/>
            </a:endParaRPr>
          </a:p>
          <a:p>
            <a:pPr marL="228600" indent="-228240" algn="just">
              <a:lnSpc>
                <a:spcPct val="107000"/>
              </a:lnSpc>
              <a:spcBef>
                <a:spcPts val="1001"/>
              </a:spcBef>
              <a:spcAft>
                <a:spcPts val="799"/>
              </a:spcAft>
              <a:buClr>
                <a:srgbClr val="000000"/>
              </a:buClr>
              <a:buFont typeface="Arial"/>
              <a:buChar char="•"/>
            </a:pPr>
            <a:r>
              <a:rPr b="0" lang="en-US" sz="2400" spc="-1" strike="noStrike">
                <a:solidFill>
                  <a:srgbClr val="000000"/>
                </a:solidFill>
                <a:latin typeface="Segoe UI"/>
                <a:ea typeface="Calibri"/>
              </a:rPr>
              <a:t>Case studies by IDA Article 27 fellows</a:t>
            </a:r>
            <a:endParaRPr b="0" lang="en-US" sz="2400" spc="-1" strike="noStrike">
              <a:solidFill>
                <a:srgbClr val="000000"/>
              </a:solidFill>
              <a:latin typeface="Calibri"/>
            </a:endParaRPr>
          </a:p>
          <a:p>
            <a:pPr marL="228600" indent="-228240" algn="just">
              <a:lnSpc>
                <a:spcPct val="107000"/>
              </a:lnSpc>
              <a:spcBef>
                <a:spcPts val="1001"/>
              </a:spcBef>
              <a:spcAft>
                <a:spcPts val="799"/>
              </a:spcAft>
              <a:buClr>
                <a:srgbClr val="000000"/>
              </a:buClr>
              <a:buFont typeface="Arial"/>
              <a:buChar char="•"/>
            </a:pPr>
            <a:r>
              <a:rPr b="0" lang="en-US" sz="2400" spc="-1" strike="noStrike">
                <a:solidFill>
                  <a:srgbClr val="000000"/>
                </a:solidFill>
                <a:latin typeface="Segoe UI"/>
                <a:ea typeface="Calibri"/>
              </a:rPr>
              <a:t>Collection of good practices</a:t>
            </a:r>
            <a:endParaRPr b="0" lang="en-US" sz="2400" spc="-1" strike="noStrike">
              <a:solidFill>
                <a:srgbClr val="000000"/>
              </a:solidFill>
              <a:latin typeface="Calibri"/>
            </a:endParaRPr>
          </a:p>
          <a:p>
            <a:pPr marL="228600" indent="-228240" algn="just">
              <a:lnSpc>
                <a:spcPct val="107000"/>
              </a:lnSpc>
              <a:spcBef>
                <a:spcPts val="1001"/>
              </a:spcBef>
              <a:spcAft>
                <a:spcPts val="799"/>
              </a:spcAft>
              <a:buClr>
                <a:srgbClr val="000000"/>
              </a:buClr>
              <a:buFont typeface="Arial"/>
              <a:buChar char="•"/>
            </a:pPr>
            <a:r>
              <a:rPr b="0" lang="en-US" sz="2400" spc="-1" strike="noStrike">
                <a:solidFill>
                  <a:srgbClr val="000000"/>
                </a:solidFill>
                <a:latin typeface="Segoe UI"/>
                <a:ea typeface="Calibri"/>
              </a:rPr>
              <a:t>Lessons from the Covid19 pandemic highlight the urgency</a:t>
            </a:r>
            <a:endParaRPr b="0" lang="en-US" sz="2400" spc="-1" strike="noStrike">
              <a:solidFill>
                <a:srgbClr val="000000"/>
              </a:solidFill>
              <a:latin typeface="Calibri"/>
            </a:endParaRPr>
          </a:p>
          <a:p>
            <a:pPr algn="just">
              <a:lnSpc>
                <a:spcPct val="107000"/>
              </a:lnSpc>
              <a:spcBef>
                <a:spcPts val="1001"/>
              </a:spcBef>
              <a:spcAft>
                <a:spcPts val="799"/>
              </a:spcAft>
              <a:tabLst>
                <a:tab algn="l" pos="0"/>
              </a:tabLst>
            </a:pPr>
            <a:endParaRPr b="0" lang="en-US" sz="2400" spc="-1" strike="noStrike">
              <a:solidFill>
                <a:srgbClr val="000000"/>
              </a:solidFill>
              <a:latin typeface="Calibri"/>
            </a:endParaRPr>
          </a:p>
          <a:p>
            <a:pPr algn="just">
              <a:lnSpc>
                <a:spcPct val="107000"/>
              </a:lnSpc>
              <a:spcBef>
                <a:spcPts val="1001"/>
              </a:spcBef>
              <a:spcAft>
                <a:spcPts val="799"/>
              </a:spcAft>
              <a:tabLst>
                <a:tab algn="l" pos="0"/>
              </a:tabLst>
            </a:pPr>
            <a:endParaRPr b="0" lang="en-US" sz="2400" spc="-1" strike="noStrike">
              <a:solidFill>
                <a:srgbClr val="000000"/>
              </a:solidFill>
              <a:latin typeface="Calibri"/>
            </a:endParaRPr>
          </a:p>
        </p:txBody>
      </p:sp>
      <p:pic>
        <p:nvPicPr>
          <p:cNvPr id="116" name="Picture 3" descr=""/>
          <p:cNvPicPr/>
          <p:nvPr/>
        </p:nvPicPr>
        <p:blipFill>
          <a:blip r:embed="rId1"/>
          <a:stretch/>
        </p:blipFill>
        <p:spPr>
          <a:xfrm>
            <a:off x="138600" y="5353920"/>
            <a:ext cx="2992680" cy="1503720"/>
          </a:xfrm>
          <a:prstGeom prst="rect">
            <a:avLst/>
          </a:prstGeom>
          <a:ln w="0">
            <a:noFill/>
          </a:ln>
        </p:spPr>
      </p:pic>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7" name="Content Placeholder 2"/>
          <p:cNvSpPr txBox="1"/>
          <p:nvPr/>
        </p:nvSpPr>
        <p:spPr>
          <a:xfrm>
            <a:off x="729000" y="864720"/>
            <a:ext cx="11211120" cy="5128200"/>
          </a:xfrm>
          <a:prstGeom prst="rect">
            <a:avLst/>
          </a:prstGeom>
          <a:noFill/>
          <a:ln w="0">
            <a:noFill/>
          </a:ln>
        </p:spPr>
        <p:txBody>
          <a:bodyPr>
            <a:normAutofit/>
          </a:bodyPr>
          <a:p>
            <a:pPr>
              <a:lnSpc>
                <a:spcPct val="90000"/>
              </a:lnSpc>
              <a:spcBef>
                <a:spcPts val="1001"/>
              </a:spcBef>
              <a:tabLst>
                <a:tab algn="l" pos="0"/>
              </a:tabLst>
            </a:pPr>
            <a:r>
              <a:rPr b="0" i="1" lang="en-US" sz="2800" spc="-1" strike="noStrike">
                <a:solidFill>
                  <a:srgbClr val="000000"/>
                </a:solidFill>
                <a:latin typeface="Calibri"/>
              </a:rPr>
              <a:t>For more information, please reach out to Dorodi Sharma, Inclusive Development Officer, International Disability Alliance. </a:t>
            </a:r>
            <a:endParaRPr b="0" lang="en-US" sz="2800" spc="-1" strike="noStrike">
              <a:solidFill>
                <a:srgbClr val="000000"/>
              </a:solidFill>
              <a:latin typeface="Calibri"/>
            </a:endParaRPr>
          </a:p>
          <a:p>
            <a:pPr>
              <a:lnSpc>
                <a:spcPct val="90000"/>
              </a:lnSpc>
              <a:spcBef>
                <a:spcPts val="1001"/>
              </a:spcBef>
              <a:tabLst>
                <a:tab algn="l" pos="0"/>
              </a:tabLst>
            </a:pPr>
            <a:endParaRPr b="0" lang="en-US" sz="2800" spc="-1" strike="noStrike">
              <a:solidFill>
                <a:srgbClr val="000000"/>
              </a:solidFill>
              <a:latin typeface="Calibri"/>
            </a:endParaRPr>
          </a:p>
          <a:p>
            <a:pPr>
              <a:lnSpc>
                <a:spcPct val="90000"/>
              </a:lnSpc>
              <a:spcBef>
                <a:spcPts val="1001"/>
              </a:spcBef>
              <a:tabLst>
                <a:tab algn="l" pos="0"/>
              </a:tabLst>
            </a:pPr>
            <a:r>
              <a:rPr b="0" i="1" lang="en-US" sz="2800" spc="-1" strike="noStrike">
                <a:solidFill>
                  <a:srgbClr val="000000"/>
                </a:solidFill>
                <a:latin typeface="Calibri"/>
              </a:rPr>
              <a:t>E-mail: </a:t>
            </a:r>
            <a:r>
              <a:rPr b="0" i="1" lang="en-US" sz="2800" spc="-1" strike="noStrike" u="sng">
                <a:solidFill>
                  <a:srgbClr val="0563c1"/>
                </a:solidFill>
                <a:uFillTx/>
                <a:latin typeface="Calibri"/>
                <a:hlinkClick r:id="rId1"/>
              </a:rPr>
              <a:t>dsharma@ida-secretariat.org</a:t>
            </a:r>
            <a:endParaRPr b="0" lang="en-US" sz="2800" spc="-1" strike="noStrike">
              <a:solidFill>
                <a:srgbClr val="000000"/>
              </a:solidFill>
              <a:latin typeface="Calibri"/>
            </a:endParaRPr>
          </a:p>
          <a:p>
            <a:pPr algn="just">
              <a:lnSpc>
                <a:spcPct val="107000"/>
              </a:lnSpc>
              <a:spcBef>
                <a:spcPts val="1001"/>
              </a:spcBef>
              <a:spcAft>
                <a:spcPts val="799"/>
              </a:spcAft>
              <a:tabLst>
                <a:tab algn="l" pos="0"/>
              </a:tabLst>
            </a:pPr>
            <a:endParaRPr b="0" lang="en-US" sz="2800" spc="-1" strike="noStrike">
              <a:solidFill>
                <a:srgbClr val="000000"/>
              </a:solidFill>
              <a:latin typeface="Calibri"/>
            </a:endParaRPr>
          </a:p>
          <a:p>
            <a:pPr>
              <a:lnSpc>
                <a:spcPct val="90000"/>
              </a:lnSpc>
              <a:spcBef>
                <a:spcPts val="1001"/>
              </a:spcBef>
              <a:tabLst>
                <a:tab algn="l" pos="0"/>
              </a:tabLst>
            </a:pPr>
            <a:endParaRPr b="0" lang="en-US" sz="2800" spc="-1" strike="noStrike">
              <a:solidFill>
                <a:srgbClr val="000000"/>
              </a:solidFill>
              <a:latin typeface="Calibri"/>
            </a:endParaRPr>
          </a:p>
        </p:txBody>
      </p:sp>
      <p:pic>
        <p:nvPicPr>
          <p:cNvPr id="118" name="Picture 3" descr=""/>
          <p:cNvPicPr/>
          <p:nvPr/>
        </p:nvPicPr>
        <p:blipFill>
          <a:blip r:embed="rId2"/>
          <a:stretch/>
        </p:blipFill>
        <p:spPr>
          <a:xfrm>
            <a:off x="138600" y="5353920"/>
            <a:ext cx="2992680" cy="1503720"/>
          </a:xfrm>
          <a:prstGeom prst="rect">
            <a:avLst/>
          </a:prstGeom>
          <a:ln w="0">
            <a:noFill/>
          </a:ln>
        </p:spPr>
      </p:pic>
    </p:spTree>
  </p:cSld>
  <mc:AlternateContent>
    <mc:Choice Requires="p14">
      <p:transition spd="slow" p14:dur="2000"/>
    </mc:Choice>
    <mc:Fallback>
      <p:transition spd="slow"/>
    </mc:Fallback>
  </mc:AlternateContent>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miter/>
        </a:ln>
        <a:ln w="25400" cap="flat" cmpd="sng" algn="ctr">
          <a:solidFill>
            <a:schemeClr val="phClr"/>
          </a:solidFill>
          <a:prstDash val="solid"/>
          <a:miter/>
        </a:ln>
        <a:ln w="38100" cap="flat" cmpd="sng" algn="ctr">
          <a:solidFill>
            <a:schemeClr val="phClr"/>
          </a:solidFill>
          <a:prstDash val="solid"/>
          <a:miter/>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miter/>
        </a:ln>
        <a:ln w="25400" cap="flat" cmpd="sng" algn="ctr">
          <a:solidFill>
            <a:schemeClr val="phClr"/>
          </a:solidFill>
          <a:prstDash val="solid"/>
          <a:miter/>
        </a:ln>
        <a:ln w="38100" cap="flat" cmpd="sng" algn="ctr">
          <a:solidFill>
            <a:schemeClr val="phClr"/>
          </a:solidFill>
          <a:prstDash val="solid"/>
          <a:miter/>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miter/>
        </a:ln>
        <a:ln w="25400" cap="flat" cmpd="sng" algn="ctr">
          <a:solidFill>
            <a:schemeClr val="phClr"/>
          </a:solidFill>
          <a:prstDash val="solid"/>
          <a:miter/>
        </a:ln>
        <a:ln w="38100" cap="flat" cmpd="sng" algn="ctr">
          <a:solidFill>
            <a:schemeClr val="phClr"/>
          </a:solidFill>
          <a:prstDash val="solid"/>
          <a:miter/>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app.xml><?xml version="1.0" encoding="utf-8"?>
<Properties xmlns="http://schemas.openxmlformats.org/officeDocument/2006/extended-properties" xmlns:vt="http://schemas.openxmlformats.org/officeDocument/2006/docPropsVTypes">
  <Template/>
  <TotalTime>287</TotalTime>
  <Application>LibreOffice/7.1.4.2$Linux_X86_64 LibreOffice_project/a529a4fab45b75fefc5b6226684193eb000654f6</Application>
  <AppVersion>15.0000</AppVersion>
  <Words>1019</Words>
  <Paragraphs>70</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2021-04-14T19:30:26Z</dcterms:created>
  <dc:creator>Priscille Geiser</dc:creator>
  <dc:description/>
  <dc:language>en-GB</dc:language>
  <cp:lastModifiedBy/>
  <dcterms:modified xsi:type="dcterms:W3CDTF">2021-08-03T14:40:28Z</dcterms:modified>
  <cp:revision>31</cp:revision>
  <dc:subject/>
  <dc:title>Framing inclusive employment in line with Article 27</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6</vt:r8>
  </property>
  <property fmtid="{D5CDD505-2E9C-101B-9397-08002B2CF9AE}" pid="3" name="PresentationFormat">
    <vt:lpwstr>Widescreen</vt:lpwstr>
  </property>
  <property fmtid="{D5CDD505-2E9C-101B-9397-08002B2CF9AE}" pid="4" name="Slides">
    <vt:r8>9</vt:r8>
  </property>
</Properties>
</file>