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_rels/presentation.xml.rels" ContentType="application/vnd.openxmlformats-package.relationships+xml"/>
  <Override PartName="/ppt/media/image1.png" ContentType="image/png"/>
  <Override PartName="/ppt/media/image3.jpeg" ContentType="image/jpeg"/>
  <Override PartName="/ppt/media/image2.png" ContentType="image/png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</p:sldIdLst>
  <p:sldSz cx="20104100" cy="11309350"/>
  <p:notesSz cx="20104100" cy="1130935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Click to move the slide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2000" spc="-1" strike="noStrike">
                <a:latin typeface="Arial"/>
              </a:rPr>
              <a:t>Click to edit the notes' format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1400" spc="-1" strike="noStrike">
                <a:latin typeface="Times New Roman"/>
              </a:rPr>
              <a:t>&lt;header&gt;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152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en-GB" sz="1400" spc="-1" strike="noStrike">
                <a:latin typeface="Times New Roman"/>
              </a:rPr>
              <a:t>&lt;date/time&gt;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153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en-GB" sz="1400" spc="-1" strike="noStrike">
                <a:latin typeface="Times New Roman"/>
              </a:rPr>
              <a:t>&lt;footer&gt;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154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480F2256-8FFD-4620-AF54-DC7C37809452}" type="slidenum">
              <a:rPr b="0" lang="en-GB" sz="1400" spc="-1" strike="noStrike">
                <a:latin typeface="Times New Roman"/>
              </a:rPr>
              <a:t>&lt;number&gt;</a:t>
            </a:fld>
            <a:endParaRPr b="0" lang="en-GB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sldImg"/>
          </p:nvPr>
        </p:nvSpPr>
        <p:spPr>
          <a:xfrm>
            <a:off x="6659640" y="1414440"/>
            <a:ext cx="6784560" cy="3816000"/>
          </a:xfrm>
          <a:prstGeom prst="rect">
            <a:avLst/>
          </a:prstGeom>
        </p:spPr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2009880" y="5442120"/>
            <a:ext cx="16084080" cy="4454280"/>
          </a:xfrm>
          <a:prstGeom prst="rect">
            <a:avLst/>
          </a:prstGeom>
        </p:spPr>
        <p:txBody>
          <a:bodyPr>
            <a:noAutofit/>
          </a:bodyPr>
          <a:p>
            <a:endParaRPr b="0" lang="en-GB" sz="2000" spc="-1" strike="noStrike">
              <a:latin typeface="Arial"/>
            </a:endParaRPr>
          </a:p>
        </p:txBody>
      </p:sp>
      <p:sp>
        <p:nvSpPr>
          <p:cNvPr id="165" name="Slide Number Placeholder 3"/>
          <p:cNvSpPr txBox="1"/>
          <p:nvPr/>
        </p:nvSpPr>
        <p:spPr>
          <a:xfrm>
            <a:off x="11387160" y="10742760"/>
            <a:ext cx="8712000" cy="566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2E44157D-BB1B-4A77-A72B-516C2C5675FB}" type="slidenum">
              <a:rPr b="0" lang="en-GB" sz="1200" spc="-1" strike="noStrike">
                <a:latin typeface="Times New Roman"/>
              </a:rPr>
              <a:t>&lt;number&gt;</a:t>
            </a:fld>
            <a:endParaRPr b="0" lang="en-GB" sz="1200" spc="-1" strike="noStrike"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sldImg"/>
          </p:nvPr>
        </p:nvSpPr>
        <p:spPr>
          <a:xfrm>
            <a:off x="6659640" y="1414440"/>
            <a:ext cx="6784560" cy="3816000"/>
          </a:xfrm>
          <a:prstGeom prst="rect">
            <a:avLst/>
          </a:prstGeom>
        </p:spPr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2009880" y="5442120"/>
            <a:ext cx="16084080" cy="4454280"/>
          </a:xfrm>
          <a:prstGeom prst="rect">
            <a:avLst/>
          </a:prstGeom>
        </p:spPr>
        <p:txBody>
          <a:bodyPr>
            <a:noAutofit/>
          </a:bodyPr>
          <a:p>
            <a:endParaRPr b="0" lang="en-GB" sz="2000" spc="-1" strike="noStrike">
              <a:latin typeface="Arial"/>
            </a:endParaRPr>
          </a:p>
        </p:txBody>
      </p:sp>
      <p:sp>
        <p:nvSpPr>
          <p:cNvPr id="168" name="Slide Number Placeholder 3"/>
          <p:cNvSpPr txBox="1"/>
          <p:nvPr/>
        </p:nvSpPr>
        <p:spPr>
          <a:xfrm>
            <a:off x="11387160" y="10742760"/>
            <a:ext cx="8712000" cy="566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1F345114-8550-46D8-8672-863BCB1BB198}" type="slidenum">
              <a:rPr b="0" lang="en-GB" sz="1200" spc="-1" strike="noStrike">
                <a:latin typeface="Times New Roman"/>
              </a:rPr>
              <a:t>&lt;number&gt;</a:t>
            </a:fld>
            <a:endParaRPr b="0" lang="en-GB" sz="1200" spc="-1" strike="noStrike"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sldImg"/>
          </p:nvPr>
        </p:nvSpPr>
        <p:spPr>
          <a:xfrm>
            <a:off x="6659640" y="1414440"/>
            <a:ext cx="6784560" cy="3816000"/>
          </a:xfrm>
          <a:prstGeom prst="rect">
            <a:avLst/>
          </a:prstGeom>
        </p:spPr>
      </p:sp>
      <p:sp>
        <p:nvSpPr>
          <p:cNvPr id="170" name="PlaceHolder 2"/>
          <p:cNvSpPr>
            <a:spLocks noGrp="1"/>
          </p:cNvSpPr>
          <p:nvPr>
            <p:ph type="body"/>
          </p:nvPr>
        </p:nvSpPr>
        <p:spPr>
          <a:xfrm>
            <a:off x="2009880" y="5442120"/>
            <a:ext cx="16084080" cy="4454280"/>
          </a:xfrm>
          <a:prstGeom prst="rect">
            <a:avLst/>
          </a:prstGeom>
        </p:spPr>
        <p:txBody>
          <a:bodyPr>
            <a:noAutofit/>
          </a:bodyPr>
          <a:p>
            <a:pPr marL="216000" indent="-216000">
              <a:lnSpc>
                <a:spcPct val="100000"/>
              </a:lnSpc>
            </a:pPr>
            <a:r>
              <a:rPr b="0" lang="en-GB" sz="2000" spc="-1" strike="noStrike">
                <a:latin typeface="Arial"/>
              </a:rPr>
              <a:t>Overview of the types of capacity support provided to the OPDs across IW. 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171" name="Slide Number Placeholder 3"/>
          <p:cNvSpPr txBox="1"/>
          <p:nvPr/>
        </p:nvSpPr>
        <p:spPr>
          <a:xfrm>
            <a:off x="11387160" y="10742760"/>
            <a:ext cx="8712000" cy="566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159DC6F1-8442-485F-AFC1-77D4739A93F4}" type="slidenum">
              <a:rPr b="0" lang="en-GB" sz="1200" spc="-1" strike="noStrike">
                <a:latin typeface="Times New Roman"/>
              </a:rPr>
              <a:t>&lt;number&gt;</a:t>
            </a:fld>
            <a:endParaRPr b="0" lang="en-GB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12720" y="325080"/>
            <a:ext cx="18876960" cy="1728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12720" y="2529000"/>
            <a:ext cx="923148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12720" y="6301440"/>
            <a:ext cx="923148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12720" y="325080"/>
            <a:ext cx="18876960" cy="1728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12720" y="2529000"/>
            <a:ext cx="450468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343120" y="2529000"/>
            <a:ext cx="450468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12720" y="6301440"/>
            <a:ext cx="450468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343120" y="6301440"/>
            <a:ext cx="450468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12720" y="325080"/>
            <a:ext cx="18876960" cy="1728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12720" y="2529000"/>
            <a:ext cx="297216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733920" y="2529000"/>
            <a:ext cx="297216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855120" y="2529000"/>
            <a:ext cx="297216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12720" y="6301440"/>
            <a:ext cx="297216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733920" y="6301440"/>
            <a:ext cx="297216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855120" y="6301440"/>
            <a:ext cx="297216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612720" y="325080"/>
            <a:ext cx="18876960" cy="1728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subTitle"/>
          </p:nvPr>
        </p:nvSpPr>
        <p:spPr>
          <a:xfrm>
            <a:off x="612720" y="2529000"/>
            <a:ext cx="9231480" cy="7222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612720" y="325080"/>
            <a:ext cx="18876960" cy="1728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612720" y="2529000"/>
            <a:ext cx="9231480" cy="722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12720" y="325080"/>
            <a:ext cx="18876960" cy="1728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612720" y="2529000"/>
            <a:ext cx="4504680" cy="722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5343120" y="2529000"/>
            <a:ext cx="4504680" cy="722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612720" y="325080"/>
            <a:ext cx="18876960" cy="1728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subTitle"/>
          </p:nvPr>
        </p:nvSpPr>
        <p:spPr>
          <a:xfrm>
            <a:off x="612720" y="325080"/>
            <a:ext cx="18876960" cy="8011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12720" y="325080"/>
            <a:ext cx="18876960" cy="1728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612720" y="2529000"/>
            <a:ext cx="450468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5343120" y="2529000"/>
            <a:ext cx="4504680" cy="722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 type="body"/>
          </p:nvPr>
        </p:nvSpPr>
        <p:spPr>
          <a:xfrm>
            <a:off x="612720" y="6301440"/>
            <a:ext cx="450468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12720" y="325080"/>
            <a:ext cx="18876960" cy="1728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12720" y="2529000"/>
            <a:ext cx="9231480" cy="7222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612720" y="325080"/>
            <a:ext cx="18876960" cy="1728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612720" y="2529000"/>
            <a:ext cx="4504680" cy="722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5343120" y="2529000"/>
            <a:ext cx="450468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5343120" y="6301440"/>
            <a:ext cx="450468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612720" y="325080"/>
            <a:ext cx="18876960" cy="1728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612720" y="2529000"/>
            <a:ext cx="450468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body"/>
          </p:nvPr>
        </p:nvSpPr>
        <p:spPr>
          <a:xfrm>
            <a:off x="5343120" y="2529000"/>
            <a:ext cx="450468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body"/>
          </p:nvPr>
        </p:nvSpPr>
        <p:spPr>
          <a:xfrm>
            <a:off x="612720" y="6301440"/>
            <a:ext cx="923148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612720" y="325080"/>
            <a:ext cx="18876960" cy="1728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612720" y="2529000"/>
            <a:ext cx="923148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612720" y="6301440"/>
            <a:ext cx="923148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612720" y="325080"/>
            <a:ext cx="18876960" cy="1728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612720" y="2529000"/>
            <a:ext cx="450468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5343120" y="2529000"/>
            <a:ext cx="450468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140" name="PlaceHolder 4"/>
          <p:cNvSpPr>
            <a:spLocks noGrp="1"/>
          </p:cNvSpPr>
          <p:nvPr>
            <p:ph type="body"/>
          </p:nvPr>
        </p:nvSpPr>
        <p:spPr>
          <a:xfrm>
            <a:off x="612720" y="6301440"/>
            <a:ext cx="450468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141" name="PlaceHolder 5"/>
          <p:cNvSpPr>
            <a:spLocks noGrp="1"/>
          </p:cNvSpPr>
          <p:nvPr>
            <p:ph type="body"/>
          </p:nvPr>
        </p:nvSpPr>
        <p:spPr>
          <a:xfrm>
            <a:off x="5343120" y="6301440"/>
            <a:ext cx="450468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612720" y="325080"/>
            <a:ext cx="18876960" cy="1728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612720" y="2529000"/>
            <a:ext cx="297216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3733920" y="2529000"/>
            <a:ext cx="297216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6855120" y="2529000"/>
            <a:ext cx="297216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146" name="PlaceHolder 5"/>
          <p:cNvSpPr>
            <a:spLocks noGrp="1"/>
          </p:cNvSpPr>
          <p:nvPr>
            <p:ph type="body"/>
          </p:nvPr>
        </p:nvSpPr>
        <p:spPr>
          <a:xfrm>
            <a:off x="612720" y="6301440"/>
            <a:ext cx="297216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147" name="PlaceHolder 6"/>
          <p:cNvSpPr>
            <a:spLocks noGrp="1"/>
          </p:cNvSpPr>
          <p:nvPr>
            <p:ph type="body"/>
          </p:nvPr>
        </p:nvSpPr>
        <p:spPr>
          <a:xfrm>
            <a:off x="3733920" y="6301440"/>
            <a:ext cx="297216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148" name="PlaceHolder 7"/>
          <p:cNvSpPr>
            <a:spLocks noGrp="1"/>
          </p:cNvSpPr>
          <p:nvPr>
            <p:ph type="body"/>
          </p:nvPr>
        </p:nvSpPr>
        <p:spPr>
          <a:xfrm>
            <a:off x="6855120" y="6301440"/>
            <a:ext cx="297216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12720" y="325080"/>
            <a:ext cx="18876960" cy="1728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12720" y="2529000"/>
            <a:ext cx="9231480" cy="722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12720" y="325080"/>
            <a:ext cx="18876960" cy="1728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12720" y="2529000"/>
            <a:ext cx="4504680" cy="722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343120" y="2529000"/>
            <a:ext cx="4504680" cy="722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12720" y="325080"/>
            <a:ext cx="18876960" cy="1728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12720" y="325080"/>
            <a:ext cx="18876960" cy="8011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12720" y="325080"/>
            <a:ext cx="18876960" cy="1728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12720" y="2529000"/>
            <a:ext cx="450468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343120" y="2529000"/>
            <a:ext cx="4504680" cy="722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12720" y="6301440"/>
            <a:ext cx="450468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12720" y="325080"/>
            <a:ext cx="18876960" cy="1728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12720" y="2529000"/>
            <a:ext cx="4504680" cy="7222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343120" y="2529000"/>
            <a:ext cx="450468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343120" y="6301440"/>
            <a:ext cx="450468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12720" y="325080"/>
            <a:ext cx="18876960" cy="1728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12720" y="2529000"/>
            <a:ext cx="450468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343120" y="2529000"/>
            <a:ext cx="450468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12720" y="6301440"/>
            <a:ext cx="9231480" cy="3444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4620" spc="-1" strike="noStrike">
              <a:solidFill>
                <a:srgbClr val="5692ce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object 2"/>
          <p:cNvSpPr/>
          <p:nvPr/>
        </p:nvSpPr>
        <p:spPr>
          <a:xfrm>
            <a:off x="0" y="0"/>
            <a:ext cx="20103840" cy="11308320"/>
          </a:xfrm>
          <a:custGeom>
            <a:avLst/>
            <a:gdLst/>
            <a:ahLst/>
            <a:rect l="l" t="t" r="r" b="b"/>
            <a:pathLst>
              <a:path w="20104100" h="11308715">
                <a:moveTo>
                  <a:pt x="0" y="11308556"/>
                </a:moveTo>
                <a:lnTo>
                  <a:pt x="20104099" y="11308556"/>
                </a:lnTo>
                <a:lnTo>
                  <a:pt x="2010409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27959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object 3"/>
          <p:cNvSpPr/>
          <p:nvPr/>
        </p:nvSpPr>
        <p:spPr>
          <a:xfrm>
            <a:off x="0" y="0"/>
            <a:ext cx="8439840" cy="11308320"/>
          </a:xfrm>
          <a:prstGeom prst="rect">
            <a:avLst/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9331920" y="1910160"/>
            <a:ext cx="9000720" cy="439488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0" lang="en-US" sz="9600" spc="-1" strike="noStrike">
                <a:solidFill>
                  <a:srgbClr val="ffffff"/>
                </a:solidFill>
                <a:latin typeface="Arial"/>
              </a:rPr>
              <a:t>Click to edit Master title style</a:t>
            </a:r>
            <a:endParaRPr b="0" lang="en-US" sz="9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9331920" y="6446880"/>
            <a:ext cx="9000720" cy="3595320"/>
          </a:xfrm>
          <a:prstGeom prst="rect">
            <a:avLst/>
          </a:prstGeom>
        </p:spPr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3300" spc="-1" strike="noStrike">
                <a:solidFill>
                  <a:srgbClr val="ffffff"/>
                </a:solidFill>
                <a:latin typeface="Arial"/>
              </a:rPr>
              <a:t>Edit Master text styles</a:t>
            </a:r>
            <a:endParaRPr b="0" lang="en-US" sz="33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4" name="Picture 6" descr=""/>
          <p:cNvPicPr/>
          <p:nvPr/>
        </p:nvPicPr>
        <p:blipFill>
          <a:blip r:embed="rId3"/>
          <a:stretch/>
        </p:blipFill>
        <p:spPr>
          <a:xfrm>
            <a:off x="17541000" y="8750880"/>
            <a:ext cx="1730160" cy="1906560"/>
          </a:xfrm>
          <a:prstGeom prst="rect">
            <a:avLst/>
          </a:prstGeom>
          <a:ln w="0"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deded">
            <a:alpha val="4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156"/>
          <p:cNvSpPr/>
          <p:nvPr/>
        </p:nvSpPr>
        <p:spPr>
          <a:xfrm>
            <a:off x="0" y="10001520"/>
            <a:ext cx="20103840" cy="1307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42" name="Group 90"/>
          <p:cNvGrpSpPr/>
          <p:nvPr/>
        </p:nvGrpSpPr>
        <p:grpSpPr>
          <a:xfrm>
            <a:off x="16356240" y="10215720"/>
            <a:ext cx="3138480" cy="878760"/>
            <a:chOff x="16356240" y="10215720"/>
            <a:chExt cx="3138480" cy="878760"/>
          </a:xfrm>
        </p:grpSpPr>
        <p:grpSp>
          <p:nvGrpSpPr>
            <p:cNvPr id="43" name="Graphic 17"/>
            <p:cNvGrpSpPr/>
            <p:nvPr/>
          </p:nvGrpSpPr>
          <p:grpSpPr>
            <a:xfrm>
              <a:off x="18719640" y="10228320"/>
              <a:ext cx="775080" cy="853560"/>
              <a:chOff x="18719640" y="10228320"/>
              <a:chExt cx="775080" cy="853560"/>
            </a:xfrm>
          </p:grpSpPr>
          <p:sp>
            <p:nvSpPr>
              <p:cNvPr id="44" name="Freeform: Shape 119"/>
              <p:cNvSpPr/>
              <p:nvPr/>
            </p:nvSpPr>
            <p:spPr>
              <a:xfrm>
                <a:off x="18720000" y="10791000"/>
                <a:ext cx="140040" cy="178920"/>
              </a:xfrm>
              <a:custGeom>
                <a:avLst/>
                <a:gdLst/>
                <a:ahLst/>
                <a:rect l="l" t="t" r="r" b="b"/>
                <a:pathLst>
                  <a:path w="450532" h="575691">
                    <a:moveTo>
                      <a:pt x="0" y="0"/>
                    </a:moveTo>
                    <a:lnTo>
                      <a:pt x="119253" y="0"/>
                    </a:lnTo>
                    <a:lnTo>
                      <a:pt x="119253" y="344710"/>
                    </a:lnTo>
                    <a:cubicBezTo>
                      <a:pt x="119253" y="383286"/>
                      <a:pt x="123825" y="411480"/>
                      <a:pt x="132873" y="429197"/>
                    </a:cubicBezTo>
                    <a:cubicBezTo>
                      <a:pt x="146971" y="460629"/>
                      <a:pt x="177927" y="476345"/>
                      <a:pt x="225457" y="476345"/>
                    </a:cubicBezTo>
                    <a:cubicBezTo>
                      <a:pt x="272796" y="476345"/>
                      <a:pt x="303466" y="460629"/>
                      <a:pt x="317659" y="429197"/>
                    </a:cubicBezTo>
                    <a:cubicBezTo>
                      <a:pt x="326803" y="411480"/>
                      <a:pt x="331279" y="383286"/>
                      <a:pt x="331279" y="344710"/>
                    </a:cubicBezTo>
                    <a:lnTo>
                      <a:pt x="331279" y="0"/>
                    </a:lnTo>
                    <a:lnTo>
                      <a:pt x="450532" y="0"/>
                    </a:lnTo>
                    <a:lnTo>
                      <a:pt x="450532" y="344996"/>
                    </a:lnTo>
                    <a:cubicBezTo>
                      <a:pt x="450532" y="404622"/>
                      <a:pt x="441293" y="451104"/>
                      <a:pt x="422814" y="484346"/>
                    </a:cubicBezTo>
                    <a:cubicBezTo>
                      <a:pt x="388334" y="545306"/>
                      <a:pt x="322612" y="575691"/>
                      <a:pt x="225457" y="575691"/>
                    </a:cubicBezTo>
                    <a:cubicBezTo>
                      <a:pt x="128397" y="575691"/>
                      <a:pt x="62484" y="545211"/>
                      <a:pt x="27813" y="484346"/>
                    </a:cubicBezTo>
                    <a:cubicBezTo>
                      <a:pt x="9334" y="451104"/>
                      <a:pt x="95" y="404622"/>
                      <a:pt x="95" y="344996"/>
                    </a:cubicBez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5" name="Freeform: Shape 120"/>
              <p:cNvSpPr/>
              <p:nvPr/>
            </p:nvSpPr>
            <p:spPr>
              <a:xfrm>
                <a:off x="18896040" y="10791000"/>
                <a:ext cx="154080" cy="174600"/>
              </a:xfrm>
              <a:custGeom>
                <a:avLst/>
                <a:gdLst/>
                <a:ahLst/>
                <a:rect l="l" t="t" r="r" b="b"/>
                <a:pathLst>
                  <a:path w="495586" h="561308">
                    <a:moveTo>
                      <a:pt x="0" y="0"/>
                    </a:moveTo>
                    <a:lnTo>
                      <a:pt x="115348" y="0"/>
                    </a:lnTo>
                    <a:lnTo>
                      <a:pt x="115348" y="231267"/>
                    </a:lnTo>
                    <a:lnTo>
                      <a:pt x="332232" y="0"/>
                    </a:lnTo>
                    <a:lnTo>
                      <a:pt x="483775" y="0"/>
                    </a:lnTo>
                    <a:lnTo>
                      <a:pt x="253461" y="230886"/>
                    </a:lnTo>
                    <a:lnTo>
                      <a:pt x="495586" y="561308"/>
                    </a:lnTo>
                    <a:lnTo>
                      <a:pt x="344805" y="561308"/>
                    </a:lnTo>
                    <a:lnTo>
                      <a:pt x="171831" y="316325"/>
                    </a:lnTo>
                    <a:lnTo>
                      <a:pt x="115348" y="373571"/>
                    </a:lnTo>
                    <a:lnTo>
                      <a:pt x="115348" y="561308"/>
                    </a:lnTo>
                    <a:lnTo>
                      <a:pt x="0" y="561308"/>
                    </a:lnTo>
                    <a:close/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6" name="Freeform: Shape 121"/>
              <p:cNvSpPr/>
              <p:nvPr/>
            </p:nvSpPr>
            <p:spPr>
              <a:xfrm>
                <a:off x="19071360" y="10791720"/>
                <a:ext cx="159840" cy="179280"/>
              </a:xfrm>
              <a:custGeom>
                <a:avLst/>
                <a:gdLst/>
                <a:ahLst/>
                <a:rect l="l" t="t" r="r" b="b"/>
                <a:pathLst>
                  <a:path w="513683" h="576262">
                    <a:moveTo>
                      <a:pt x="253269" y="226886"/>
                    </a:moveTo>
                    <a:cubicBezTo>
                      <a:pt x="279845" y="223552"/>
                      <a:pt x="298895" y="219361"/>
                      <a:pt x="310325" y="214408"/>
                    </a:cubicBezTo>
                    <a:cubicBezTo>
                      <a:pt x="330898" y="205740"/>
                      <a:pt x="341186" y="192215"/>
                      <a:pt x="341186" y="173831"/>
                    </a:cubicBezTo>
                    <a:cubicBezTo>
                      <a:pt x="341186" y="151543"/>
                      <a:pt x="333280" y="136017"/>
                      <a:pt x="317563" y="127540"/>
                    </a:cubicBezTo>
                    <a:cubicBezTo>
                      <a:pt x="301847" y="118967"/>
                      <a:pt x="278702" y="114776"/>
                      <a:pt x="248221" y="114776"/>
                    </a:cubicBezTo>
                    <a:cubicBezTo>
                      <a:pt x="214026" y="114776"/>
                      <a:pt x="189833" y="123063"/>
                      <a:pt x="175641" y="139827"/>
                    </a:cubicBezTo>
                    <a:cubicBezTo>
                      <a:pt x="165449" y="152209"/>
                      <a:pt x="158686" y="168878"/>
                      <a:pt x="155353" y="189929"/>
                    </a:cubicBezTo>
                    <a:lnTo>
                      <a:pt x="17526" y="189929"/>
                    </a:lnTo>
                    <a:cubicBezTo>
                      <a:pt x="20574" y="142208"/>
                      <a:pt x="34004" y="102870"/>
                      <a:pt x="57817" y="72200"/>
                    </a:cubicBezTo>
                    <a:cubicBezTo>
                      <a:pt x="95726" y="24098"/>
                      <a:pt x="160782" y="0"/>
                      <a:pt x="253079" y="0"/>
                    </a:cubicBezTo>
                    <a:cubicBezTo>
                      <a:pt x="313182" y="0"/>
                      <a:pt x="366522" y="11906"/>
                      <a:pt x="413099" y="35624"/>
                    </a:cubicBezTo>
                    <a:cubicBezTo>
                      <a:pt x="459772" y="59341"/>
                      <a:pt x="483012" y="104108"/>
                      <a:pt x="483012" y="169926"/>
                    </a:cubicBezTo>
                    <a:lnTo>
                      <a:pt x="483012" y="420434"/>
                    </a:lnTo>
                    <a:cubicBezTo>
                      <a:pt x="483012" y="437769"/>
                      <a:pt x="483394" y="458819"/>
                      <a:pt x="484061" y="483584"/>
                    </a:cubicBezTo>
                    <a:cubicBezTo>
                      <a:pt x="485108" y="502253"/>
                      <a:pt x="487870" y="515017"/>
                      <a:pt x="492633" y="521684"/>
                    </a:cubicBezTo>
                    <a:cubicBezTo>
                      <a:pt x="497300" y="528447"/>
                      <a:pt x="504254" y="533876"/>
                      <a:pt x="513683" y="538258"/>
                    </a:cubicBezTo>
                    <a:lnTo>
                      <a:pt x="513683" y="559308"/>
                    </a:lnTo>
                    <a:lnTo>
                      <a:pt x="358330" y="559308"/>
                    </a:lnTo>
                    <a:cubicBezTo>
                      <a:pt x="353949" y="548259"/>
                      <a:pt x="350996" y="537972"/>
                      <a:pt x="349282" y="528257"/>
                    </a:cubicBezTo>
                    <a:cubicBezTo>
                      <a:pt x="347663" y="518541"/>
                      <a:pt x="346329" y="507492"/>
                      <a:pt x="345281" y="495205"/>
                    </a:cubicBezTo>
                    <a:cubicBezTo>
                      <a:pt x="325469" y="516541"/>
                      <a:pt x="302609" y="534734"/>
                      <a:pt x="276701" y="549783"/>
                    </a:cubicBezTo>
                    <a:cubicBezTo>
                      <a:pt x="245745" y="567500"/>
                      <a:pt x="210884" y="576263"/>
                      <a:pt x="171926" y="576263"/>
                    </a:cubicBezTo>
                    <a:cubicBezTo>
                      <a:pt x="122206" y="576263"/>
                      <a:pt x="81153" y="562166"/>
                      <a:pt x="48673" y="533972"/>
                    </a:cubicBezTo>
                    <a:cubicBezTo>
                      <a:pt x="16193" y="505778"/>
                      <a:pt x="0" y="465772"/>
                      <a:pt x="0" y="413957"/>
                    </a:cubicBezTo>
                    <a:cubicBezTo>
                      <a:pt x="0" y="346805"/>
                      <a:pt x="26098" y="298228"/>
                      <a:pt x="78200" y="268129"/>
                    </a:cubicBezTo>
                    <a:cubicBezTo>
                      <a:pt x="106775" y="251746"/>
                      <a:pt x="148876" y="240125"/>
                      <a:pt x="204406" y="233077"/>
                    </a:cubicBezTo>
                    <a:lnTo>
                      <a:pt x="253269" y="226886"/>
                    </a:lnTo>
                    <a:close/>
                    <a:moveTo>
                      <a:pt x="340614" y="293465"/>
                    </a:moveTo>
                    <a:cubicBezTo>
                      <a:pt x="331470" y="299180"/>
                      <a:pt x="322231" y="303752"/>
                      <a:pt x="312896" y="307276"/>
                    </a:cubicBezTo>
                    <a:cubicBezTo>
                      <a:pt x="303562" y="310801"/>
                      <a:pt x="290798" y="314039"/>
                      <a:pt x="274511" y="317087"/>
                    </a:cubicBezTo>
                    <a:lnTo>
                      <a:pt x="242030" y="323088"/>
                    </a:lnTo>
                    <a:cubicBezTo>
                      <a:pt x="211550" y="328422"/>
                      <a:pt x="189643" y="334994"/>
                      <a:pt x="176403" y="342709"/>
                    </a:cubicBezTo>
                    <a:cubicBezTo>
                      <a:pt x="153924" y="355663"/>
                      <a:pt x="142684" y="375952"/>
                      <a:pt x="142684" y="403288"/>
                    </a:cubicBezTo>
                    <a:cubicBezTo>
                      <a:pt x="142684" y="427672"/>
                      <a:pt x="149543" y="445294"/>
                      <a:pt x="163259" y="456152"/>
                    </a:cubicBezTo>
                    <a:cubicBezTo>
                      <a:pt x="176975" y="467011"/>
                      <a:pt x="193738" y="472440"/>
                      <a:pt x="213360" y="472440"/>
                    </a:cubicBezTo>
                    <a:cubicBezTo>
                      <a:pt x="244507" y="472440"/>
                      <a:pt x="273272" y="463391"/>
                      <a:pt x="299561" y="445389"/>
                    </a:cubicBezTo>
                    <a:cubicBezTo>
                      <a:pt x="325850" y="427387"/>
                      <a:pt x="339471" y="394525"/>
                      <a:pt x="340519" y="346710"/>
                    </a:cubicBezTo>
                    <a:lnTo>
                      <a:pt x="340519" y="293465"/>
                    </a:lnTo>
                    <a:close/>
                  </a:path>
                </a:pathLst>
              </a:custGeom>
              <a:solidFill>
                <a:srgbClr val="dc2f34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7" name="Freeform: Shape 122"/>
              <p:cNvSpPr/>
              <p:nvPr/>
            </p:nvSpPr>
            <p:spPr>
              <a:xfrm>
                <a:off x="19257120" y="10736280"/>
                <a:ext cx="44640" cy="44640"/>
              </a:xfrm>
              <a:custGeom>
                <a:avLst/>
                <a:gdLst/>
                <a:ahLst/>
                <a:rect l="l" t="t" r="r" b="b"/>
                <a:pathLst>
                  <a:path w="144780" h="144779">
                    <a:moveTo>
                      <a:pt x="0" y="0"/>
                    </a:moveTo>
                    <a:lnTo>
                      <a:pt x="144780" y="0"/>
                    </a:lnTo>
                    <a:lnTo>
                      <a:pt x="144780" y="144780"/>
                    </a:lnTo>
                    <a:lnTo>
                      <a:pt x="0" y="144780"/>
                    </a:lnTo>
                    <a:close/>
                  </a:path>
                </a:pathLst>
              </a:custGeom>
              <a:solidFill>
                <a:srgbClr val="dc2f34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8" name="Freeform: Shape 123"/>
              <p:cNvSpPr/>
              <p:nvPr/>
            </p:nvSpPr>
            <p:spPr>
              <a:xfrm>
                <a:off x="19257120" y="10795680"/>
                <a:ext cx="44640" cy="169920"/>
              </a:xfrm>
              <a:custGeom>
                <a:avLst/>
                <a:gdLst/>
                <a:ahLst/>
                <a:rect l="l" t="t" r="r" b="b"/>
                <a:pathLst>
                  <a:path w="144780" h="546163">
                    <a:moveTo>
                      <a:pt x="0" y="0"/>
                    </a:moveTo>
                    <a:lnTo>
                      <a:pt x="144780" y="0"/>
                    </a:lnTo>
                    <a:lnTo>
                      <a:pt x="144780" y="546163"/>
                    </a:lnTo>
                    <a:lnTo>
                      <a:pt x="0" y="546163"/>
                    </a:lnTo>
                    <a:close/>
                  </a:path>
                </a:pathLst>
              </a:custGeom>
              <a:solidFill>
                <a:srgbClr val="dc2f34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49" name="Freeform: Shape 124"/>
              <p:cNvSpPr/>
              <p:nvPr/>
            </p:nvSpPr>
            <p:spPr>
              <a:xfrm>
                <a:off x="19329120" y="10736280"/>
                <a:ext cx="165600" cy="234720"/>
              </a:xfrm>
              <a:custGeom>
                <a:avLst/>
                <a:gdLst/>
                <a:ahLst/>
                <a:rect l="l" t="t" r="r" b="b"/>
                <a:pathLst>
                  <a:path w="532161" h="754570">
                    <a:moveTo>
                      <a:pt x="324708" y="200120"/>
                    </a:moveTo>
                    <a:cubicBezTo>
                      <a:pt x="350425" y="214598"/>
                      <a:pt x="371379" y="234791"/>
                      <a:pt x="387382" y="260509"/>
                    </a:cubicBezTo>
                    <a:lnTo>
                      <a:pt x="387382" y="0"/>
                    </a:lnTo>
                    <a:lnTo>
                      <a:pt x="532161" y="0"/>
                    </a:lnTo>
                    <a:lnTo>
                      <a:pt x="532161" y="737521"/>
                    </a:lnTo>
                    <a:lnTo>
                      <a:pt x="393382" y="737521"/>
                    </a:lnTo>
                    <a:lnTo>
                      <a:pt x="393382" y="661892"/>
                    </a:lnTo>
                    <a:cubicBezTo>
                      <a:pt x="372999" y="694277"/>
                      <a:pt x="349758" y="717804"/>
                      <a:pt x="323754" y="732473"/>
                    </a:cubicBezTo>
                    <a:cubicBezTo>
                      <a:pt x="297751" y="747141"/>
                      <a:pt x="265272" y="754571"/>
                      <a:pt x="226504" y="754571"/>
                    </a:cubicBezTo>
                    <a:cubicBezTo>
                      <a:pt x="162687" y="754571"/>
                      <a:pt x="109061" y="728758"/>
                      <a:pt x="65437" y="677132"/>
                    </a:cubicBezTo>
                    <a:cubicBezTo>
                      <a:pt x="21812" y="625507"/>
                      <a:pt x="0" y="559308"/>
                      <a:pt x="0" y="478441"/>
                    </a:cubicBezTo>
                    <a:cubicBezTo>
                      <a:pt x="0" y="385191"/>
                      <a:pt x="21431" y="311944"/>
                      <a:pt x="64389" y="258509"/>
                    </a:cubicBezTo>
                    <a:cubicBezTo>
                      <a:pt x="107252" y="205073"/>
                      <a:pt x="164687" y="178403"/>
                      <a:pt x="236506" y="178403"/>
                    </a:cubicBezTo>
                    <a:cubicBezTo>
                      <a:pt x="269653" y="178403"/>
                      <a:pt x="298989" y="185642"/>
                      <a:pt x="324708" y="200120"/>
                    </a:cubicBezTo>
                    <a:moveTo>
                      <a:pt x="359759" y="589217"/>
                    </a:moveTo>
                    <a:cubicBezTo>
                      <a:pt x="380810" y="559118"/>
                      <a:pt x="391383" y="520256"/>
                      <a:pt x="391383" y="472440"/>
                    </a:cubicBezTo>
                    <a:cubicBezTo>
                      <a:pt x="391383" y="405670"/>
                      <a:pt x="374523" y="357854"/>
                      <a:pt x="340804" y="329184"/>
                    </a:cubicBezTo>
                    <a:cubicBezTo>
                      <a:pt x="320040" y="311849"/>
                      <a:pt x="296037" y="303181"/>
                      <a:pt x="268605" y="303181"/>
                    </a:cubicBezTo>
                    <a:cubicBezTo>
                      <a:pt x="226886" y="303181"/>
                      <a:pt x="196215" y="318992"/>
                      <a:pt x="176689" y="350520"/>
                    </a:cubicBezTo>
                    <a:cubicBezTo>
                      <a:pt x="157163" y="382143"/>
                      <a:pt x="147351" y="421291"/>
                      <a:pt x="147351" y="468059"/>
                    </a:cubicBezTo>
                    <a:cubicBezTo>
                      <a:pt x="147351" y="518446"/>
                      <a:pt x="157258" y="558832"/>
                      <a:pt x="177165" y="589026"/>
                    </a:cubicBezTo>
                    <a:cubicBezTo>
                      <a:pt x="197072" y="619220"/>
                      <a:pt x="227172" y="634365"/>
                      <a:pt x="267653" y="634365"/>
                    </a:cubicBezTo>
                    <a:cubicBezTo>
                      <a:pt x="308039" y="634365"/>
                      <a:pt x="338709" y="619316"/>
                      <a:pt x="359759" y="589217"/>
                    </a:cubicBezTo>
                  </a:path>
                </a:pathLst>
              </a:custGeom>
              <a:solidFill>
                <a:srgbClr val="dc2f34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0" name="Freeform: Shape 125"/>
              <p:cNvSpPr/>
              <p:nvPr/>
            </p:nvSpPr>
            <p:spPr>
              <a:xfrm>
                <a:off x="18720000" y="10228320"/>
                <a:ext cx="774720" cy="462240"/>
              </a:xfrm>
              <a:custGeom>
                <a:avLst/>
                <a:gdLst/>
                <a:ahLst/>
                <a:rect l="l" t="t" r="r" b="b"/>
                <a:pathLst>
                  <a:path w="2486977" h="1484757">
                    <a:moveTo>
                      <a:pt x="0" y="0"/>
                    </a:moveTo>
                    <a:lnTo>
                      <a:pt x="2486978" y="0"/>
                    </a:lnTo>
                    <a:lnTo>
                      <a:pt x="2486978" y="1484757"/>
                    </a:lnTo>
                    <a:lnTo>
                      <a:pt x="0" y="148475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1" name="Freeform: Shape 126"/>
              <p:cNvSpPr/>
              <p:nvPr/>
            </p:nvSpPr>
            <p:spPr>
              <a:xfrm>
                <a:off x="19326960" y="10282320"/>
                <a:ext cx="167400" cy="100080"/>
              </a:xfrm>
              <a:custGeom>
                <a:avLst/>
                <a:gdLst/>
                <a:ahLst/>
                <a:rect l="l" t="t" r="r" b="b"/>
                <a:pathLst>
                  <a:path w="538924" h="321754">
                    <a:moveTo>
                      <a:pt x="538925" y="321755"/>
                    </a:moveTo>
                    <a:lnTo>
                      <a:pt x="538925" y="0"/>
                    </a:lnTo>
                    <a:lnTo>
                      <a:pt x="0" y="321755"/>
                    </a:lnTo>
                    <a:close/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2" name="Freeform: Shape 127"/>
              <p:cNvSpPr/>
              <p:nvPr/>
            </p:nvSpPr>
            <p:spPr>
              <a:xfrm>
                <a:off x="18810360" y="10228320"/>
                <a:ext cx="219240" cy="130680"/>
              </a:xfrm>
              <a:custGeom>
                <a:avLst/>
                <a:gdLst/>
                <a:ahLst/>
                <a:rect l="l" t="t" r="r" b="b"/>
                <a:pathLst>
                  <a:path w="704469" h="420623">
                    <a:moveTo>
                      <a:pt x="704469" y="0"/>
                    </a:moveTo>
                    <a:lnTo>
                      <a:pt x="0" y="0"/>
                    </a:lnTo>
                    <a:lnTo>
                      <a:pt x="704469" y="420624"/>
                    </a:lnTo>
                    <a:close/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3" name="Freeform: Shape 128"/>
              <p:cNvSpPr/>
              <p:nvPr/>
            </p:nvSpPr>
            <p:spPr>
              <a:xfrm>
                <a:off x="18720000" y="10536840"/>
                <a:ext cx="167400" cy="100080"/>
              </a:xfrm>
              <a:custGeom>
                <a:avLst/>
                <a:gdLst/>
                <a:ahLst/>
                <a:rect l="l" t="t" r="r" b="b"/>
                <a:pathLst>
                  <a:path w="538924" h="321754">
                    <a:moveTo>
                      <a:pt x="0" y="0"/>
                    </a:moveTo>
                    <a:lnTo>
                      <a:pt x="0" y="321755"/>
                    </a:lnTo>
                    <a:lnTo>
                      <a:pt x="538924" y="0"/>
                    </a:lnTo>
                    <a:close/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4" name="Freeform: Shape 129"/>
              <p:cNvSpPr/>
              <p:nvPr/>
            </p:nvSpPr>
            <p:spPr>
              <a:xfrm>
                <a:off x="19185120" y="10228320"/>
                <a:ext cx="219240" cy="130680"/>
              </a:xfrm>
              <a:custGeom>
                <a:avLst/>
                <a:gdLst/>
                <a:ahLst/>
                <a:rect l="l" t="t" r="r" b="b"/>
                <a:pathLst>
                  <a:path w="704469" h="420623">
                    <a:moveTo>
                      <a:pt x="0" y="0"/>
                    </a:moveTo>
                    <a:lnTo>
                      <a:pt x="0" y="420624"/>
                    </a:lnTo>
                    <a:lnTo>
                      <a:pt x="704469" y="0"/>
                    </a:lnTo>
                    <a:close/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5" name="Freeform: Shape 130"/>
              <p:cNvSpPr/>
              <p:nvPr/>
            </p:nvSpPr>
            <p:spPr>
              <a:xfrm>
                <a:off x="18720000" y="10282320"/>
                <a:ext cx="167400" cy="100080"/>
              </a:xfrm>
              <a:custGeom>
                <a:avLst/>
                <a:gdLst/>
                <a:ahLst/>
                <a:rect l="l" t="t" r="r" b="b"/>
                <a:pathLst>
                  <a:path w="538924" h="321754">
                    <a:moveTo>
                      <a:pt x="0" y="0"/>
                    </a:moveTo>
                    <a:lnTo>
                      <a:pt x="0" y="321755"/>
                    </a:lnTo>
                    <a:lnTo>
                      <a:pt x="538924" y="321755"/>
                    </a:lnTo>
                    <a:close/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6" name="Freeform: Shape 131"/>
              <p:cNvSpPr/>
              <p:nvPr/>
            </p:nvSpPr>
            <p:spPr>
              <a:xfrm>
                <a:off x="19326960" y="10536840"/>
                <a:ext cx="167400" cy="100080"/>
              </a:xfrm>
              <a:custGeom>
                <a:avLst/>
                <a:gdLst/>
                <a:ahLst/>
                <a:rect l="l" t="t" r="r" b="b"/>
                <a:pathLst>
                  <a:path w="538924" h="321754">
                    <a:moveTo>
                      <a:pt x="538925" y="321755"/>
                    </a:moveTo>
                    <a:lnTo>
                      <a:pt x="53892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7" name="Freeform: Shape 132"/>
              <p:cNvSpPr/>
              <p:nvPr/>
            </p:nvSpPr>
            <p:spPr>
              <a:xfrm>
                <a:off x="18810360" y="10559880"/>
                <a:ext cx="219240" cy="130680"/>
              </a:xfrm>
              <a:custGeom>
                <a:avLst/>
                <a:gdLst/>
                <a:ahLst/>
                <a:rect l="l" t="t" r="r" b="b"/>
                <a:pathLst>
                  <a:path w="704755" h="420719">
                    <a:moveTo>
                      <a:pt x="0" y="420719"/>
                    </a:moveTo>
                    <a:lnTo>
                      <a:pt x="704755" y="420719"/>
                    </a:lnTo>
                    <a:lnTo>
                      <a:pt x="704755" y="0"/>
                    </a:lnTo>
                    <a:close/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8" name="Freeform: Shape 133"/>
              <p:cNvSpPr/>
              <p:nvPr/>
            </p:nvSpPr>
            <p:spPr>
              <a:xfrm>
                <a:off x="19185120" y="10559880"/>
                <a:ext cx="219240" cy="130680"/>
              </a:xfrm>
              <a:custGeom>
                <a:avLst/>
                <a:gdLst/>
                <a:ahLst/>
                <a:rect l="l" t="t" r="r" b="b"/>
                <a:pathLst>
                  <a:path w="704755" h="420719">
                    <a:moveTo>
                      <a:pt x="0" y="420719"/>
                    </a:moveTo>
                    <a:lnTo>
                      <a:pt x="704755" y="42071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59" name="Freeform: Shape 134"/>
              <p:cNvSpPr/>
              <p:nvPr/>
            </p:nvSpPr>
            <p:spPr>
              <a:xfrm>
                <a:off x="18720000" y="10228320"/>
                <a:ext cx="774720" cy="462240"/>
              </a:xfrm>
              <a:custGeom>
                <a:avLst/>
                <a:gdLst/>
                <a:ahLst/>
                <a:rect l="l" t="t" r="r" b="b"/>
                <a:pathLst>
                  <a:path w="2487072" h="1484756">
                    <a:moveTo>
                      <a:pt x="635603" y="494919"/>
                    </a:moveTo>
                    <a:lnTo>
                      <a:pt x="0" y="115443"/>
                    </a:lnTo>
                    <a:lnTo>
                      <a:pt x="0" y="0"/>
                    </a:lnTo>
                    <a:lnTo>
                      <a:pt x="828960" y="494919"/>
                    </a:lnTo>
                    <a:lnTo>
                      <a:pt x="635603" y="494919"/>
                    </a:lnTo>
                    <a:close/>
                    <a:moveTo>
                      <a:pt x="1851374" y="989838"/>
                    </a:moveTo>
                    <a:lnTo>
                      <a:pt x="2487073" y="1369314"/>
                    </a:lnTo>
                    <a:lnTo>
                      <a:pt x="2487073" y="1484757"/>
                    </a:lnTo>
                    <a:lnTo>
                      <a:pt x="1658016" y="989838"/>
                    </a:lnTo>
                    <a:lnTo>
                      <a:pt x="1851374" y="989838"/>
                    </a:lnTo>
                    <a:close/>
                    <a:moveTo>
                      <a:pt x="1492186" y="478441"/>
                    </a:moveTo>
                    <a:lnTo>
                      <a:pt x="2293619" y="0"/>
                    </a:lnTo>
                    <a:lnTo>
                      <a:pt x="2486977" y="0"/>
                    </a:lnTo>
                    <a:lnTo>
                      <a:pt x="1657922" y="494919"/>
                    </a:lnTo>
                    <a:lnTo>
                      <a:pt x="1492091" y="494919"/>
                    </a:lnTo>
                    <a:lnTo>
                      <a:pt x="1492091" y="478441"/>
                    </a:lnTo>
                    <a:close/>
                    <a:moveTo>
                      <a:pt x="0" y="1484757"/>
                    </a:moveTo>
                    <a:lnTo>
                      <a:pt x="828960" y="989838"/>
                    </a:lnTo>
                    <a:lnTo>
                      <a:pt x="994791" y="989838"/>
                    </a:lnTo>
                    <a:lnTo>
                      <a:pt x="994791" y="1006221"/>
                    </a:lnTo>
                    <a:lnTo>
                      <a:pt x="193357" y="1484757"/>
                    </a:lnTo>
                    <a:lnTo>
                      <a:pt x="0" y="1484757"/>
                    </a:lnTo>
                    <a:close/>
                  </a:path>
                </a:pathLst>
              </a:custGeom>
              <a:solidFill>
                <a:srgbClr val="dc2f34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0" name="Freeform: Shape 135"/>
              <p:cNvSpPr/>
              <p:nvPr/>
            </p:nvSpPr>
            <p:spPr>
              <a:xfrm>
                <a:off x="18720000" y="10228320"/>
                <a:ext cx="774720" cy="462240"/>
              </a:xfrm>
              <a:custGeom>
                <a:avLst/>
                <a:gdLst/>
                <a:ahLst/>
                <a:rect l="l" t="t" r="r" b="b"/>
                <a:pathLst>
                  <a:path w="2486977" h="1484756">
                    <a:moveTo>
                      <a:pt x="1094327" y="1484757"/>
                    </a:moveTo>
                    <a:lnTo>
                      <a:pt x="1094327" y="890873"/>
                    </a:lnTo>
                    <a:lnTo>
                      <a:pt x="0" y="890873"/>
                    </a:lnTo>
                    <a:lnTo>
                      <a:pt x="0" y="593884"/>
                    </a:lnTo>
                    <a:lnTo>
                      <a:pt x="1094327" y="593884"/>
                    </a:lnTo>
                    <a:lnTo>
                      <a:pt x="1094327" y="0"/>
                    </a:lnTo>
                    <a:lnTo>
                      <a:pt x="1392745" y="0"/>
                    </a:lnTo>
                    <a:lnTo>
                      <a:pt x="1392745" y="593884"/>
                    </a:lnTo>
                    <a:lnTo>
                      <a:pt x="2486977" y="593884"/>
                    </a:lnTo>
                    <a:lnTo>
                      <a:pt x="2486977" y="890873"/>
                    </a:lnTo>
                    <a:lnTo>
                      <a:pt x="1392745" y="890873"/>
                    </a:lnTo>
                    <a:lnTo>
                      <a:pt x="1392745" y="1484757"/>
                    </a:lnTo>
                    <a:close/>
                  </a:path>
                </a:pathLst>
              </a:custGeom>
              <a:solidFill>
                <a:srgbClr val="dc2f34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1" name="Freeform: Shape 136"/>
              <p:cNvSpPr/>
              <p:nvPr/>
            </p:nvSpPr>
            <p:spPr>
              <a:xfrm>
                <a:off x="18719640" y="11010960"/>
                <a:ext cx="21960" cy="55800"/>
              </a:xfrm>
              <a:custGeom>
                <a:avLst/>
                <a:gdLst/>
                <a:ahLst/>
                <a:rect l="l" t="t" r="r" b="b"/>
                <a:pathLst>
                  <a:path w="71342" h="180403">
                    <a:moveTo>
                      <a:pt x="0" y="70009"/>
                    </a:moveTo>
                    <a:lnTo>
                      <a:pt x="0" y="51244"/>
                    </a:lnTo>
                    <a:lnTo>
                      <a:pt x="21813" y="51244"/>
                    </a:lnTo>
                    <a:lnTo>
                      <a:pt x="21813" y="32004"/>
                    </a:lnTo>
                    <a:cubicBezTo>
                      <a:pt x="21813" y="21526"/>
                      <a:pt x="24861" y="13525"/>
                      <a:pt x="30956" y="8096"/>
                    </a:cubicBezTo>
                    <a:cubicBezTo>
                      <a:pt x="37052" y="2667"/>
                      <a:pt x="45911" y="0"/>
                      <a:pt x="57627" y="0"/>
                    </a:cubicBezTo>
                    <a:cubicBezTo>
                      <a:pt x="59627" y="0"/>
                      <a:pt x="61913" y="190"/>
                      <a:pt x="64484" y="476"/>
                    </a:cubicBezTo>
                    <a:cubicBezTo>
                      <a:pt x="67056" y="857"/>
                      <a:pt x="69342" y="1333"/>
                      <a:pt x="71343" y="2000"/>
                    </a:cubicBezTo>
                    <a:lnTo>
                      <a:pt x="71343" y="20479"/>
                    </a:lnTo>
                    <a:cubicBezTo>
                      <a:pt x="69533" y="19812"/>
                      <a:pt x="67533" y="19336"/>
                      <a:pt x="65342" y="19050"/>
                    </a:cubicBezTo>
                    <a:cubicBezTo>
                      <a:pt x="63246" y="18859"/>
                      <a:pt x="61151" y="18669"/>
                      <a:pt x="59341" y="18669"/>
                    </a:cubicBezTo>
                    <a:cubicBezTo>
                      <a:pt x="54197" y="18669"/>
                      <a:pt x="50102" y="19717"/>
                      <a:pt x="47340" y="21622"/>
                    </a:cubicBezTo>
                    <a:cubicBezTo>
                      <a:pt x="44482" y="23622"/>
                      <a:pt x="43149" y="27432"/>
                      <a:pt x="43149" y="33147"/>
                    </a:cubicBezTo>
                    <a:lnTo>
                      <a:pt x="43149" y="51149"/>
                    </a:lnTo>
                    <a:lnTo>
                      <a:pt x="68104" y="51149"/>
                    </a:lnTo>
                    <a:lnTo>
                      <a:pt x="68104" y="69913"/>
                    </a:lnTo>
                    <a:lnTo>
                      <a:pt x="43149" y="69913"/>
                    </a:lnTo>
                    <a:lnTo>
                      <a:pt x="43149" y="180404"/>
                    </a:lnTo>
                    <a:lnTo>
                      <a:pt x="21908" y="180404"/>
                    </a:lnTo>
                    <a:lnTo>
                      <a:pt x="21908" y="69913"/>
                    </a:lnTo>
                    <a:lnTo>
                      <a:pt x="0" y="69913"/>
                    </a:lnTo>
                    <a:close/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2" name="Freeform: Shape 137"/>
              <p:cNvSpPr/>
              <p:nvPr/>
            </p:nvSpPr>
            <p:spPr>
              <a:xfrm>
                <a:off x="18745560" y="11025720"/>
                <a:ext cx="20880" cy="41040"/>
              </a:xfrm>
              <a:custGeom>
                <a:avLst/>
                <a:gdLst/>
                <a:ahLst/>
                <a:rect l="l" t="t" r="r" b="b"/>
                <a:pathLst>
                  <a:path w="68008" h="132325">
                    <a:moveTo>
                      <a:pt x="20003" y="3072"/>
                    </a:moveTo>
                    <a:lnTo>
                      <a:pt x="20003" y="30313"/>
                    </a:lnTo>
                    <a:lnTo>
                      <a:pt x="20479" y="30313"/>
                    </a:lnTo>
                    <a:cubicBezTo>
                      <a:pt x="25622" y="19836"/>
                      <a:pt x="32004" y="12025"/>
                      <a:pt x="39529" y="7072"/>
                    </a:cubicBezTo>
                    <a:cubicBezTo>
                      <a:pt x="47054" y="2024"/>
                      <a:pt x="56579" y="-262"/>
                      <a:pt x="68009" y="24"/>
                    </a:cubicBezTo>
                    <a:lnTo>
                      <a:pt x="68009" y="22503"/>
                    </a:lnTo>
                    <a:cubicBezTo>
                      <a:pt x="59531" y="22503"/>
                      <a:pt x="52197" y="23646"/>
                      <a:pt x="46197" y="26027"/>
                    </a:cubicBezTo>
                    <a:cubicBezTo>
                      <a:pt x="40196" y="28408"/>
                      <a:pt x="35338" y="31742"/>
                      <a:pt x="31718" y="36314"/>
                    </a:cubicBezTo>
                    <a:cubicBezTo>
                      <a:pt x="28099" y="40886"/>
                      <a:pt x="25432" y="46315"/>
                      <a:pt x="23718" y="52697"/>
                    </a:cubicBezTo>
                    <a:cubicBezTo>
                      <a:pt x="22098" y="59079"/>
                      <a:pt x="21241" y="66508"/>
                      <a:pt x="21241" y="74795"/>
                    </a:cubicBezTo>
                    <a:lnTo>
                      <a:pt x="21241" y="132326"/>
                    </a:lnTo>
                    <a:lnTo>
                      <a:pt x="0" y="132326"/>
                    </a:lnTo>
                    <a:lnTo>
                      <a:pt x="0" y="3072"/>
                    </a:lnTo>
                    <a:lnTo>
                      <a:pt x="20003" y="3072"/>
                    </a:lnTo>
                    <a:close/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3" name="Freeform: Shape 138"/>
              <p:cNvSpPr/>
              <p:nvPr/>
            </p:nvSpPr>
            <p:spPr>
              <a:xfrm>
                <a:off x="18768240" y="11025720"/>
                <a:ext cx="38880" cy="41760"/>
              </a:xfrm>
              <a:custGeom>
                <a:avLst/>
                <a:gdLst/>
                <a:ahLst/>
                <a:rect l="l" t="t" r="r" b="b"/>
                <a:pathLst>
                  <a:path w="125444" h="134969">
                    <a:moveTo>
                      <a:pt x="4000" y="41148"/>
                    </a:moveTo>
                    <a:cubicBezTo>
                      <a:pt x="6668" y="32861"/>
                      <a:pt x="10668" y="25717"/>
                      <a:pt x="16002" y="19621"/>
                    </a:cubicBezTo>
                    <a:cubicBezTo>
                      <a:pt x="21336" y="13525"/>
                      <a:pt x="27908" y="8763"/>
                      <a:pt x="35719" y="5239"/>
                    </a:cubicBezTo>
                    <a:cubicBezTo>
                      <a:pt x="43529" y="1714"/>
                      <a:pt x="52578" y="0"/>
                      <a:pt x="62675" y="0"/>
                    </a:cubicBezTo>
                    <a:cubicBezTo>
                      <a:pt x="73057" y="0"/>
                      <a:pt x="82105" y="1714"/>
                      <a:pt x="89821" y="5239"/>
                    </a:cubicBezTo>
                    <a:cubicBezTo>
                      <a:pt x="97631" y="8763"/>
                      <a:pt x="104108" y="13525"/>
                      <a:pt x="109442" y="19621"/>
                    </a:cubicBezTo>
                    <a:cubicBezTo>
                      <a:pt x="114776" y="25717"/>
                      <a:pt x="118776" y="32861"/>
                      <a:pt x="121444" y="41148"/>
                    </a:cubicBezTo>
                    <a:cubicBezTo>
                      <a:pt x="124110" y="49435"/>
                      <a:pt x="125444" y="58293"/>
                      <a:pt x="125444" y="67723"/>
                    </a:cubicBezTo>
                    <a:cubicBezTo>
                      <a:pt x="125444" y="77248"/>
                      <a:pt x="124110" y="86106"/>
                      <a:pt x="121444" y="94202"/>
                    </a:cubicBezTo>
                    <a:cubicBezTo>
                      <a:pt x="118776" y="102394"/>
                      <a:pt x="114776" y="109538"/>
                      <a:pt x="109442" y="115538"/>
                    </a:cubicBezTo>
                    <a:cubicBezTo>
                      <a:pt x="104108" y="121634"/>
                      <a:pt x="97536" y="126397"/>
                      <a:pt x="89821" y="129826"/>
                    </a:cubicBezTo>
                    <a:cubicBezTo>
                      <a:pt x="82105" y="133255"/>
                      <a:pt x="73057" y="134969"/>
                      <a:pt x="62675" y="134969"/>
                    </a:cubicBezTo>
                    <a:cubicBezTo>
                      <a:pt x="52483" y="134969"/>
                      <a:pt x="43529" y="133255"/>
                      <a:pt x="35719" y="129826"/>
                    </a:cubicBezTo>
                    <a:cubicBezTo>
                      <a:pt x="27908" y="126397"/>
                      <a:pt x="21336" y="121634"/>
                      <a:pt x="16002" y="115538"/>
                    </a:cubicBezTo>
                    <a:cubicBezTo>
                      <a:pt x="10668" y="109442"/>
                      <a:pt x="6668" y="102298"/>
                      <a:pt x="4000" y="94202"/>
                    </a:cubicBezTo>
                    <a:cubicBezTo>
                      <a:pt x="1334" y="86011"/>
                      <a:pt x="0" y="77152"/>
                      <a:pt x="0" y="67723"/>
                    </a:cubicBezTo>
                    <a:cubicBezTo>
                      <a:pt x="0" y="58293"/>
                      <a:pt x="1334" y="49435"/>
                      <a:pt x="4000" y="41148"/>
                    </a:cubicBezTo>
                    <a:moveTo>
                      <a:pt x="25622" y="88678"/>
                    </a:moveTo>
                    <a:cubicBezTo>
                      <a:pt x="27717" y="94774"/>
                      <a:pt x="30575" y="99822"/>
                      <a:pt x="34290" y="103918"/>
                    </a:cubicBezTo>
                    <a:cubicBezTo>
                      <a:pt x="37909" y="108013"/>
                      <a:pt x="42196" y="111157"/>
                      <a:pt x="47149" y="113252"/>
                    </a:cubicBezTo>
                    <a:cubicBezTo>
                      <a:pt x="52101" y="115348"/>
                      <a:pt x="57245" y="116491"/>
                      <a:pt x="62769" y="116491"/>
                    </a:cubicBezTo>
                    <a:cubicBezTo>
                      <a:pt x="68294" y="116491"/>
                      <a:pt x="73533" y="115443"/>
                      <a:pt x="78391" y="113252"/>
                    </a:cubicBezTo>
                    <a:cubicBezTo>
                      <a:pt x="83248" y="111062"/>
                      <a:pt x="87630" y="107918"/>
                      <a:pt x="91250" y="103918"/>
                    </a:cubicBezTo>
                    <a:cubicBezTo>
                      <a:pt x="94869" y="99822"/>
                      <a:pt x="97822" y="94774"/>
                      <a:pt x="99917" y="88678"/>
                    </a:cubicBezTo>
                    <a:cubicBezTo>
                      <a:pt x="102013" y="82582"/>
                      <a:pt x="103061" y="75629"/>
                      <a:pt x="103061" y="67818"/>
                    </a:cubicBezTo>
                    <a:cubicBezTo>
                      <a:pt x="103061" y="60007"/>
                      <a:pt x="102013" y="53054"/>
                      <a:pt x="99917" y="46958"/>
                    </a:cubicBezTo>
                    <a:cubicBezTo>
                      <a:pt x="97822" y="40862"/>
                      <a:pt x="94964" y="35719"/>
                      <a:pt x="91250" y="31528"/>
                    </a:cubicBezTo>
                    <a:cubicBezTo>
                      <a:pt x="87630" y="27337"/>
                      <a:pt x="83248" y="24193"/>
                      <a:pt x="78391" y="22003"/>
                    </a:cubicBezTo>
                    <a:cubicBezTo>
                      <a:pt x="73438" y="19907"/>
                      <a:pt x="68199" y="18764"/>
                      <a:pt x="62769" y="18764"/>
                    </a:cubicBezTo>
                    <a:cubicBezTo>
                      <a:pt x="57341" y="18764"/>
                      <a:pt x="52101" y="19812"/>
                      <a:pt x="47149" y="22003"/>
                    </a:cubicBezTo>
                    <a:cubicBezTo>
                      <a:pt x="42196" y="24193"/>
                      <a:pt x="37909" y="27337"/>
                      <a:pt x="34290" y="31528"/>
                    </a:cubicBezTo>
                    <a:cubicBezTo>
                      <a:pt x="30670" y="35719"/>
                      <a:pt x="27717" y="40862"/>
                      <a:pt x="25622" y="46958"/>
                    </a:cubicBezTo>
                    <a:cubicBezTo>
                      <a:pt x="23526" y="53054"/>
                      <a:pt x="22479" y="60007"/>
                      <a:pt x="22479" y="67818"/>
                    </a:cubicBezTo>
                    <a:cubicBezTo>
                      <a:pt x="22479" y="75629"/>
                      <a:pt x="23526" y="82582"/>
                      <a:pt x="25622" y="88678"/>
                    </a:cubicBezTo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4" name="Freeform: Shape 139"/>
              <p:cNvSpPr/>
              <p:nvPr/>
            </p:nvSpPr>
            <p:spPr>
              <a:xfrm>
                <a:off x="18813960" y="11025720"/>
                <a:ext cx="56160" cy="41040"/>
              </a:xfrm>
              <a:custGeom>
                <a:avLst/>
                <a:gdLst/>
                <a:ahLst/>
                <a:rect l="l" t="t" r="r" b="b"/>
                <a:pathLst>
                  <a:path w="181451" h="132397">
                    <a:moveTo>
                      <a:pt x="20193" y="2953"/>
                    </a:moveTo>
                    <a:lnTo>
                      <a:pt x="20193" y="22003"/>
                    </a:lnTo>
                    <a:lnTo>
                      <a:pt x="20669" y="22003"/>
                    </a:lnTo>
                    <a:cubicBezTo>
                      <a:pt x="30385" y="7334"/>
                      <a:pt x="44291" y="0"/>
                      <a:pt x="62484" y="0"/>
                    </a:cubicBezTo>
                    <a:cubicBezTo>
                      <a:pt x="70485" y="0"/>
                      <a:pt x="77724" y="1619"/>
                      <a:pt x="84296" y="5048"/>
                    </a:cubicBezTo>
                    <a:cubicBezTo>
                      <a:pt x="90774" y="8382"/>
                      <a:pt x="95345" y="14002"/>
                      <a:pt x="98012" y="22098"/>
                    </a:cubicBezTo>
                    <a:cubicBezTo>
                      <a:pt x="102298" y="15050"/>
                      <a:pt x="108014" y="9620"/>
                      <a:pt x="115158" y="5810"/>
                    </a:cubicBezTo>
                    <a:cubicBezTo>
                      <a:pt x="122206" y="2000"/>
                      <a:pt x="130016" y="95"/>
                      <a:pt x="138493" y="95"/>
                    </a:cubicBezTo>
                    <a:cubicBezTo>
                      <a:pt x="144971" y="95"/>
                      <a:pt x="150876" y="857"/>
                      <a:pt x="156115" y="2191"/>
                    </a:cubicBezTo>
                    <a:cubicBezTo>
                      <a:pt x="161354" y="3620"/>
                      <a:pt x="165830" y="5810"/>
                      <a:pt x="169545" y="8858"/>
                    </a:cubicBezTo>
                    <a:cubicBezTo>
                      <a:pt x="173260" y="11906"/>
                      <a:pt x="176213" y="15716"/>
                      <a:pt x="178308" y="20479"/>
                    </a:cubicBezTo>
                    <a:cubicBezTo>
                      <a:pt x="180404" y="25241"/>
                      <a:pt x="181451" y="30956"/>
                      <a:pt x="181451" y="37624"/>
                    </a:cubicBezTo>
                    <a:lnTo>
                      <a:pt x="181451" y="132398"/>
                    </a:lnTo>
                    <a:lnTo>
                      <a:pt x="160211" y="132398"/>
                    </a:lnTo>
                    <a:lnTo>
                      <a:pt x="160211" y="47435"/>
                    </a:lnTo>
                    <a:cubicBezTo>
                      <a:pt x="160211" y="43434"/>
                      <a:pt x="159925" y="39719"/>
                      <a:pt x="159163" y="36195"/>
                    </a:cubicBezTo>
                    <a:cubicBezTo>
                      <a:pt x="158496" y="32671"/>
                      <a:pt x="157258" y="29623"/>
                      <a:pt x="155448" y="27051"/>
                    </a:cubicBezTo>
                    <a:cubicBezTo>
                      <a:pt x="153638" y="24479"/>
                      <a:pt x="151066" y="22384"/>
                      <a:pt x="147828" y="20955"/>
                    </a:cubicBezTo>
                    <a:cubicBezTo>
                      <a:pt x="144589" y="19431"/>
                      <a:pt x="140398" y="18669"/>
                      <a:pt x="135160" y="18669"/>
                    </a:cubicBezTo>
                    <a:cubicBezTo>
                      <a:pt x="124683" y="18669"/>
                      <a:pt x="116396" y="21717"/>
                      <a:pt x="110395" y="27623"/>
                    </a:cubicBezTo>
                    <a:cubicBezTo>
                      <a:pt x="104394" y="33623"/>
                      <a:pt x="101346" y="41624"/>
                      <a:pt x="101346" y="51626"/>
                    </a:cubicBezTo>
                    <a:lnTo>
                      <a:pt x="101346" y="132112"/>
                    </a:lnTo>
                    <a:lnTo>
                      <a:pt x="80105" y="132112"/>
                    </a:lnTo>
                    <a:lnTo>
                      <a:pt x="80105" y="47435"/>
                    </a:lnTo>
                    <a:cubicBezTo>
                      <a:pt x="80105" y="43244"/>
                      <a:pt x="79724" y="39434"/>
                      <a:pt x="78962" y="36004"/>
                    </a:cubicBezTo>
                    <a:cubicBezTo>
                      <a:pt x="78200" y="32480"/>
                      <a:pt x="76867" y="29432"/>
                      <a:pt x="75057" y="26861"/>
                    </a:cubicBezTo>
                    <a:cubicBezTo>
                      <a:pt x="73247" y="24289"/>
                      <a:pt x="70771" y="22288"/>
                      <a:pt x="67723" y="20860"/>
                    </a:cubicBezTo>
                    <a:cubicBezTo>
                      <a:pt x="64580" y="19431"/>
                      <a:pt x="60674" y="18764"/>
                      <a:pt x="55816" y="18764"/>
                    </a:cubicBezTo>
                    <a:cubicBezTo>
                      <a:pt x="49625" y="18764"/>
                      <a:pt x="44386" y="20003"/>
                      <a:pt x="39910" y="22479"/>
                    </a:cubicBezTo>
                    <a:cubicBezTo>
                      <a:pt x="35528" y="24956"/>
                      <a:pt x="31909" y="28004"/>
                      <a:pt x="29146" y="31528"/>
                    </a:cubicBezTo>
                    <a:cubicBezTo>
                      <a:pt x="26384" y="35052"/>
                      <a:pt x="24384" y="38671"/>
                      <a:pt x="23146" y="42386"/>
                    </a:cubicBezTo>
                    <a:cubicBezTo>
                      <a:pt x="21907" y="46101"/>
                      <a:pt x="21241" y="49244"/>
                      <a:pt x="21241" y="51721"/>
                    </a:cubicBezTo>
                    <a:lnTo>
                      <a:pt x="21241" y="132207"/>
                    </a:lnTo>
                    <a:lnTo>
                      <a:pt x="0" y="132207"/>
                    </a:lnTo>
                    <a:lnTo>
                      <a:pt x="0" y="2953"/>
                    </a:lnTo>
                    <a:lnTo>
                      <a:pt x="20193" y="2953"/>
                    </a:lnTo>
                    <a:close/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5" name="Freeform: Shape 140"/>
              <p:cNvSpPr/>
              <p:nvPr/>
            </p:nvSpPr>
            <p:spPr>
              <a:xfrm>
                <a:off x="18897840" y="11014560"/>
                <a:ext cx="21240" cy="52200"/>
              </a:xfrm>
              <a:custGeom>
                <a:avLst/>
                <a:gdLst/>
                <a:ahLst/>
                <a:rect l="l" t="t" r="r" b="b"/>
                <a:pathLst>
                  <a:path w="68960" h="168116">
                    <a:moveTo>
                      <a:pt x="68961" y="38767"/>
                    </a:moveTo>
                    <a:lnTo>
                      <a:pt x="68961" y="57531"/>
                    </a:lnTo>
                    <a:lnTo>
                      <a:pt x="43243" y="57531"/>
                    </a:lnTo>
                    <a:lnTo>
                      <a:pt x="43243" y="137827"/>
                    </a:lnTo>
                    <a:cubicBezTo>
                      <a:pt x="43243" y="140303"/>
                      <a:pt x="43434" y="142304"/>
                      <a:pt x="43815" y="143827"/>
                    </a:cubicBezTo>
                    <a:cubicBezTo>
                      <a:pt x="44196" y="145351"/>
                      <a:pt x="45053" y="146495"/>
                      <a:pt x="46196" y="147352"/>
                    </a:cubicBezTo>
                    <a:cubicBezTo>
                      <a:pt x="47339" y="148209"/>
                      <a:pt x="48958" y="148685"/>
                      <a:pt x="51054" y="148971"/>
                    </a:cubicBezTo>
                    <a:cubicBezTo>
                      <a:pt x="53149" y="149257"/>
                      <a:pt x="55816" y="149352"/>
                      <a:pt x="59150" y="149352"/>
                    </a:cubicBezTo>
                    <a:lnTo>
                      <a:pt x="68961" y="149352"/>
                    </a:lnTo>
                    <a:lnTo>
                      <a:pt x="68961" y="168116"/>
                    </a:lnTo>
                    <a:lnTo>
                      <a:pt x="52673" y="168116"/>
                    </a:lnTo>
                    <a:cubicBezTo>
                      <a:pt x="47149" y="168116"/>
                      <a:pt x="42481" y="167735"/>
                      <a:pt x="38576" y="166973"/>
                    </a:cubicBezTo>
                    <a:cubicBezTo>
                      <a:pt x="34671" y="166211"/>
                      <a:pt x="31528" y="164878"/>
                      <a:pt x="29146" y="162782"/>
                    </a:cubicBezTo>
                    <a:cubicBezTo>
                      <a:pt x="26670" y="160782"/>
                      <a:pt x="24955" y="158020"/>
                      <a:pt x="23717" y="154305"/>
                    </a:cubicBezTo>
                    <a:cubicBezTo>
                      <a:pt x="22574" y="150590"/>
                      <a:pt x="22003" y="145828"/>
                      <a:pt x="22003" y="139827"/>
                    </a:cubicBezTo>
                    <a:lnTo>
                      <a:pt x="22003" y="57531"/>
                    </a:lnTo>
                    <a:lnTo>
                      <a:pt x="0" y="57531"/>
                    </a:lnTo>
                    <a:lnTo>
                      <a:pt x="0" y="38767"/>
                    </a:lnTo>
                    <a:lnTo>
                      <a:pt x="22003" y="38767"/>
                    </a:lnTo>
                    <a:lnTo>
                      <a:pt x="22003" y="0"/>
                    </a:lnTo>
                    <a:lnTo>
                      <a:pt x="43243" y="0"/>
                    </a:lnTo>
                    <a:lnTo>
                      <a:pt x="43243" y="38767"/>
                    </a:lnTo>
                    <a:lnTo>
                      <a:pt x="68961" y="38767"/>
                    </a:lnTo>
                    <a:close/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6" name="Freeform: Shape 141"/>
              <p:cNvSpPr/>
              <p:nvPr/>
            </p:nvSpPr>
            <p:spPr>
              <a:xfrm>
                <a:off x="18925200" y="11011320"/>
                <a:ext cx="33120" cy="55440"/>
              </a:xfrm>
              <a:custGeom>
                <a:avLst/>
                <a:gdLst/>
                <a:ahLst/>
                <a:rect l="l" t="t" r="r" b="b"/>
                <a:pathLst>
                  <a:path w="107060" h="178689">
                    <a:moveTo>
                      <a:pt x="21241" y="0"/>
                    </a:moveTo>
                    <a:lnTo>
                      <a:pt x="21241" y="68294"/>
                    </a:lnTo>
                    <a:lnTo>
                      <a:pt x="21717" y="68294"/>
                    </a:lnTo>
                    <a:cubicBezTo>
                      <a:pt x="23431" y="64294"/>
                      <a:pt x="25718" y="60960"/>
                      <a:pt x="28766" y="58198"/>
                    </a:cubicBezTo>
                    <a:cubicBezTo>
                      <a:pt x="31813" y="55436"/>
                      <a:pt x="35147" y="53149"/>
                      <a:pt x="38862" y="51435"/>
                    </a:cubicBezTo>
                    <a:cubicBezTo>
                      <a:pt x="42576" y="49721"/>
                      <a:pt x="46577" y="48387"/>
                      <a:pt x="50673" y="47530"/>
                    </a:cubicBezTo>
                    <a:cubicBezTo>
                      <a:pt x="54769" y="46672"/>
                      <a:pt x="58674" y="46291"/>
                      <a:pt x="62579" y="46291"/>
                    </a:cubicBezTo>
                    <a:cubicBezTo>
                      <a:pt x="71056" y="46291"/>
                      <a:pt x="78105" y="47435"/>
                      <a:pt x="83820" y="49816"/>
                    </a:cubicBezTo>
                    <a:cubicBezTo>
                      <a:pt x="89535" y="52102"/>
                      <a:pt x="94107" y="55436"/>
                      <a:pt x="97631" y="59627"/>
                    </a:cubicBezTo>
                    <a:cubicBezTo>
                      <a:pt x="101155" y="63817"/>
                      <a:pt x="103537" y="68771"/>
                      <a:pt x="104966" y="74486"/>
                    </a:cubicBezTo>
                    <a:cubicBezTo>
                      <a:pt x="106394" y="80200"/>
                      <a:pt x="107061" y="86582"/>
                      <a:pt x="107061" y="93631"/>
                    </a:cubicBezTo>
                    <a:lnTo>
                      <a:pt x="107061" y="178689"/>
                    </a:lnTo>
                    <a:lnTo>
                      <a:pt x="85820" y="178689"/>
                    </a:lnTo>
                    <a:lnTo>
                      <a:pt x="85820" y="91154"/>
                    </a:lnTo>
                    <a:cubicBezTo>
                      <a:pt x="85820" y="83153"/>
                      <a:pt x="83534" y="76771"/>
                      <a:pt x="78772" y="72104"/>
                    </a:cubicBezTo>
                    <a:cubicBezTo>
                      <a:pt x="74104" y="67437"/>
                      <a:pt x="67723" y="65151"/>
                      <a:pt x="59531" y="65151"/>
                    </a:cubicBezTo>
                    <a:cubicBezTo>
                      <a:pt x="53054" y="65151"/>
                      <a:pt x="47434" y="66104"/>
                      <a:pt x="42672" y="68104"/>
                    </a:cubicBezTo>
                    <a:cubicBezTo>
                      <a:pt x="37909" y="70104"/>
                      <a:pt x="33909" y="72962"/>
                      <a:pt x="30766" y="76581"/>
                    </a:cubicBezTo>
                    <a:cubicBezTo>
                      <a:pt x="27622" y="80200"/>
                      <a:pt x="25241" y="84582"/>
                      <a:pt x="23622" y="89535"/>
                    </a:cubicBezTo>
                    <a:cubicBezTo>
                      <a:pt x="22098" y="94393"/>
                      <a:pt x="21241" y="99822"/>
                      <a:pt x="21241" y="105632"/>
                    </a:cubicBezTo>
                    <a:lnTo>
                      <a:pt x="21241" y="178689"/>
                    </a:lnTo>
                    <a:lnTo>
                      <a:pt x="0" y="178689"/>
                    </a:lnTo>
                    <a:lnTo>
                      <a:pt x="0" y="190"/>
                    </a:lnTo>
                    <a:lnTo>
                      <a:pt x="21241" y="190"/>
                    </a:lnTo>
                    <a:close/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7" name="Freeform: Shape 142"/>
              <p:cNvSpPr/>
              <p:nvPr/>
            </p:nvSpPr>
            <p:spPr>
              <a:xfrm>
                <a:off x="18964800" y="11025720"/>
                <a:ext cx="36720" cy="41760"/>
              </a:xfrm>
              <a:custGeom>
                <a:avLst/>
                <a:gdLst/>
                <a:ahLst/>
                <a:rect l="l" t="t" r="r" b="b"/>
                <a:pathLst>
                  <a:path w="119253" h="134874">
                    <a:moveTo>
                      <a:pt x="98584" y="123920"/>
                    </a:moveTo>
                    <a:cubicBezTo>
                      <a:pt x="88964" y="131254"/>
                      <a:pt x="76771" y="134874"/>
                      <a:pt x="62103" y="134874"/>
                    </a:cubicBezTo>
                    <a:cubicBezTo>
                      <a:pt x="51721" y="134874"/>
                      <a:pt x="42767" y="133255"/>
                      <a:pt x="35147" y="129921"/>
                    </a:cubicBezTo>
                    <a:cubicBezTo>
                      <a:pt x="27527" y="126587"/>
                      <a:pt x="21145" y="121920"/>
                      <a:pt x="16002" y="115919"/>
                    </a:cubicBezTo>
                    <a:cubicBezTo>
                      <a:pt x="10859" y="109919"/>
                      <a:pt x="6953" y="102775"/>
                      <a:pt x="4382" y="94393"/>
                    </a:cubicBezTo>
                    <a:cubicBezTo>
                      <a:pt x="1810" y="86106"/>
                      <a:pt x="285" y="76962"/>
                      <a:pt x="0" y="67151"/>
                    </a:cubicBezTo>
                    <a:cubicBezTo>
                      <a:pt x="0" y="57341"/>
                      <a:pt x="1524" y="48292"/>
                      <a:pt x="4476" y="40196"/>
                    </a:cubicBezTo>
                    <a:cubicBezTo>
                      <a:pt x="7525" y="32004"/>
                      <a:pt x="11716" y="24956"/>
                      <a:pt x="17050" y="18955"/>
                    </a:cubicBezTo>
                    <a:cubicBezTo>
                      <a:pt x="22479" y="12954"/>
                      <a:pt x="28956" y="8287"/>
                      <a:pt x="36290" y="4953"/>
                    </a:cubicBezTo>
                    <a:cubicBezTo>
                      <a:pt x="43720" y="1619"/>
                      <a:pt x="51816" y="0"/>
                      <a:pt x="60674" y="0"/>
                    </a:cubicBezTo>
                    <a:cubicBezTo>
                      <a:pt x="72200" y="0"/>
                      <a:pt x="81725" y="2381"/>
                      <a:pt x="89249" y="7144"/>
                    </a:cubicBezTo>
                    <a:cubicBezTo>
                      <a:pt x="96869" y="11906"/>
                      <a:pt x="102965" y="18002"/>
                      <a:pt x="107537" y="25241"/>
                    </a:cubicBezTo>
                    <a:cubicBezTo>
                      <a:pt x="112109" y="32576"/>
                      <a:pt x="115252" y="40577"/>
                      <a:pt x="117062" y="49244"/>
                    </a:cubicBezTo>
                    <a:cubicBezTo>
                      <a:pt x="118776" y="57912"/>
                      <a:pt x="119539" y="66199"/>
                      <a:pt x="119158" y="74009"/>
                    </a:cubicBezTo>
                    <a:lnTo>
                      <a:pt x="22384" y="74009"/>
                    </a:lnTo>
                    <a:cubicBezTo>
                      <a:pt x="22193" y="79724"/>
                      <a:pt x="22860" y="85058"/>
                      <a:pt x="24384" y="90107"/>
                    </a:cubicBezTo>
                    <a:cubicBezTo>
                      <a:pt x="25908" y="95250"/>
                      <a:pt x="28289" y="99727"/>
                      <a:pt x="31623" y="103632"/>
                    </a:cubicBezTo>
                    <a:cubicBezTo>
                      <a:pt x="34957" y="107537"/>
                      <a:pt x="39243" y="110681"/>
                      <a:pt x="44386" y="112967"/>
                    </a:cubicBezTo>
                    <a:cubicBezTo>
                      <a:pt x="49530" y="115348"/>
                      <a:pt x="55626" y="116491"/>
                      <a:pt x="62675" y="116491"/>
                    </a:cubicBezTo>
                    <a:cubicBezTo>
                      <a:pt x="71628" y="116491"/>
                      <a:pt x="79057" y="114395"/>
                      <a:pt x="84773" y="110300"/>
                    </a:cubicBezTo>
                    <a:cubicBezTo>
                      <a:pt x="90488" y="106109"/>
                      <a:pt x="94298" y="99822"/>
                      <a:pt x="96202" y="91250"/>
                    </a:cubicBezTo>
                    <a:lnTo>
                      <a:pt x="117157" y="91250"/>
                    </a:lnTo>
                    <a:cubicBezTo>
                      <a:pt x="114491" y="105728"/>
                      <a:pt x="108299" y="116586"/>
                      <a:pt x="98584" y="123920"/>
                    </a:cubicBezTo>
                    <a:moveTo>
                      <a:pt x="93440" y="40958"/>
                    </a:moveTo>
                    <a:cubicBezTo>
                      <a:pt x="91535" y="36481"/>
                      <a:pt x="88964" y="32576"/>
                      <a:pt x="85630" y="29337"/>
                    </a:cubicBezTo>
                    <a:cubicBezTo>
                      <a:pt x="82391" y="26099"/>
                      <a:pt x="78581" y="23527"/>
                      <a:pt x="74200" y="21527"/>
                    </a:cubicBezTo>
                    <a:cubicBezTo>
                      <a:pt x="69723" y="19621"/>
                      <a:pt x="64865" y="18669"/>
                      <a:pt x="59531" y="18669"/>
                    </a:cubicBezTo>
                    <a:cubicBezTo>
                      <a:pt x="54007" y="18669"/>
                      <a:pt x="49054" y="19621"/>
                      <a:pt x="44672" y="21527"/>
                    </a:cubicBezTo>
                    <a:cubicBezTo>
                      <a:pt x="40291" y="23432"/>
                      <a:pt x="36481" y="26099"/>
                      <a:pt x="33242" y="29337"/>
                    </a:cubicBezTo>
                    <a:cubicBezTo>
                      <a:pt x="30099" y="32671"/>
                      <a:pt x="27527" y="36576"/>
                      <a:pt x="25718" y="40958"/>
                    </a:cubicBezTo>
                    <a:cubicBezTo>
                      <a:pt x="23908" y="45339"/>
                      <a:pt x="22765" y="50102"/>
                      <a:pt x="22479" y="55054"/>
                    </a:cubicBezTo>
                    <a:lnTo>
                      <a:pt x="96679" y="55054"/>
                    </a:lnTo>
                    <a:cubicBezTo>
                      <a:pt x="96584" y="50197"/>
                      <a:pt x="95441" y="45434"/>
                      <a:pt x="93440" y="40958"/>
                    </a:cubicBezTo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8" name="Freeform: Shape 143"/>
              <p:cNvSpPr/>
              <p:nvPr/>
            </p:nvSpPr>
            <p:spPr>
              <a:xfrm>
                <a:off x="19031760" y="11011320"/>
                <a:ext cx="43560" cy="55440"/>
              </a:xfrm>
              <a:custGeom>
                <a:avLst/>
                <a:gdLst/>
                <a:ahLst/>
                <a:rect l="l" t="t" r="r" b="b"/>
                <a:pathLst>
                  <a:path w="140589" h="178593">
                    <a:moveTo>
                      <a:pt x="64770" y="190"/>
                    </a:moveTo>
                    <a:cubicBezTo>
                      <a:pt x="68580" y="190"/>
                      <a:pt x="72676" y="286"/>
                      <a:pt x="77152" y="286"/>
                    </a:cubicBezTo>
                    <a:cubicBezTo>
                      <a:pt x="81534" y="381"/>
                      <a:pt x="85915" y="667"/>
                      <a:pt x="90297" y="1048"/>
                    </a:cubicBezTo>
                    <a:cubicBezTo>
                      <a:pt x="94583" y="1429"/>
                      <a:pt x="98679" y="2096"/>
                      <a:pt x="102394" y="2953"/>
                    </a:cubicBezTo>
                    <a:cubicBezTo>
                      <a:pt x="106109" y="3810"/>
                      <a:pt x="109347" y="5048"/>
                      <a:pt x="112014" y="6667"/>
                    </a:cubicBezTo>
                    <a:cubicBezTo>
                      <a:pt x="117824" y="10192"/>
                      <a:pt x="122872" y="14954"/>
                      <a:pt x="126873" y="21146"/>
                    </a:cubicBezTo>
                    <a:cubicBezTo>
                      <a:pt x="130969" y="27337"/>
                      <a:pt x="133064" y="34862"/>
                      <a:pt x="133064" y="43910"/>
                    </a:cubicBezTo>
                    <a:cubicBezTo>
                      <a:pt x="133064" y="53435"/>
                      <a:pt x="130778" y="61627"/>
                      <a:pt x="126206" y="68485"/>
                    </a:cubicBezTo>
                    <a:cubicBezTo>
                      <a:pt x="121634" y="75438"/>
                      <a:pt x="115062" y="80581"/>
                      <a:pt x="106585" y="83915"/>
                    </a:cubicBezTo>
                    <a:lnTo>
                      <a:pt x="106585" y="84391"/>
                    </a:lnTo>
                    <a:cubicBezTo>
                      <a:pt x="117538" y="86678"/>
                      <a:pt x="126016" y="91726"/>
                      <a:pt x="131826" y="99346"/>
                    </a:cubicBezTo>
                    <a:cubicBezTo>
                      <a:pt x="137636" y="107061"/>
                      <a:pt x="140589" y="116396"/>
                      <a:pt x="140589" y="127349"/>
                    </a:cubicBezTo>
                    <a:cubicBezTo>
                      <a:pt x="140589" y="133921"/>
                      <a:pt x="139446" y="140208"/>
                      <a:pt x="137065" y="146399"/>
                    </a:cubicBezTo>
                    <a:cubicBezTo>
                      <a:pt x="134684" y="152590"/>
                      <a:pt x="131254" y="158020"/>
                      <a:pt x="126682" y="162782"/>
                    </a:cubicBezTo>
                    <a:cubicBezTo>
                      <a:pt x="122111" y="167545"/>
                      <a:pt x="116395" y="171355"/>
                      <a:pt x="109633" y="174212"/>
                    </a:cubicBezTo>
                    <a:cubicBezTo>
                      <a:pt x="102870" y="177165"/>
                      <a:pt x="95059" y="178594"/>
                      <a:pt x="86296" y="178594"/>
                    </a:cubicBezTo>
                    <a:lnTo>
                      <a:pt x="0" y="178594"/>
                    </a:lnTo>
                    <a:lnTo>
                      <a:pt x="0" y="0"/>
                    </a:lnTo>
                    <a:lnTo>
                      <a:pt x="64770" y="0"/>
                    </a:lnTo>
                    <a:close/>
                    <a:moveTo>
                      <a:pt x="71247" y="76962"/>
                    </a:moveTo>
                    <a:cubicBezTo>
                      <a:pt x="84772" y="76962"/>
                      <a:pt x="94488" y="74581"/>
                      <a:pt x="100393" y="69818"/>
                    </a:cubicBezTo>
                    <a:cubicBezTo>
                      <a:pt x="106299" y="65056"/>
                      <a:pt x="109251" y="57912"/>
                      <a:pt x="109251" y="48482"/>
                    </a:cubicBezTo>
                    <a:cubicBezTo>
                      <a:pt x="109251" y="42196"/>
                      <a:pt x="108204" y="37147"/>
                      <a:pt x="106203" y="33433"/>
                    </a:cubicBezTo>
                    <a:cubicBezTo>
                      <a:pt x="104204" y="29813"/>
                      <a:pt x="101536" y="26956"/>
                      <a:pt x="97917" y="24955"/>
                    </a:cubicBezTo>
                    <a:cubicBezTo>
                      <a:pt x="94392" y="22955"/>
                      <a:pt x="90392" y="21717"/>
                      <a:pt x="85820" y="21050"/>
                    </a:cubicBezTo>
                    <a:cubicBezTo>
                      <a:pt x="81248" y="20479"/>
                      <a:pt x="76390" y="20193"/>
                      <a:pt x="71247" y="20193"/>
                    </a:cubicBezTo>
                    <a:lnTo>
                      <a:pt x="23717" y="20193"/>
                    </a:lnTo>
                    <a:lnTo>
                      <a:pt x="23717" y="76962"/>
                    </a:lnTo>
                    <a:lnTo>
                      <a:pt x="71247" y="76962"/>
                    </a:lnTo>
                    <a:close/>
                    <a:moveTo>
                      <a:pt x="83248" y="158782"/>
                    </a:moveTo>
                    <a:cubicBezTo>
                      <a:pt x="93726" y="158782"/>
                      <a:pt x="101918" y="155924"/>
                      <a:pt x="107918" y="150304"/>
                    </a:cubicBezTo>
                    <a:cubicBezTo>
                      <a:pt x="113824" y="144589"/>
                      <a:pt x="116777" y="136779"/>
                      <a:pt x="116777" y="126778"/>
                    </a:cubicBezTo>
                    <a:cubicBezTo>
                      <a:pt x="116777" y="120967"/>
                      <a:pt x="115728" y="116110"/>
                      <a:pt x="113538" y="112300"/>
                    </a:cubicBezTo>
                    <a:cubicBezTo>
                      <a:pt x="111347" y="108490"/>
                      <a:pt x="108490" y="105442"/>
                      <a:pt x="104870" y="103156"/>
                    </a:cubicBezTo>
                    <a:cubicBezTo>
                      <a:pt x="101251" y="100870"/>
                      <a:pt x="97155" y="99346"/>
                      <a:pt x="92487" y="98393"/>
                    </a:cubicBezTo>
                    <a:cubicBezTo>
                      <a:pt x="87820" y="97441"/>
                      <a:pt x="82962" y="96964"/>
                      <a:pt x="78010" y="96964"/>
                    </a:cubicBezTo>
                    <a:lnTo>
                      <a:pt x="23717" y="96964"/>
                    </a:lnTo>
                    <a:lnTo>
                      <a:pt x="23717" y="158687"/>
                    </a:lnTo>
                    <a:lnTo>
                      <a:pt x="83248" y="158687"/>
                    </a:lnTo>
                    <a:close/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9" name="Freeform: Shape 144"/>
              <p:cNvSpPr/>
              <p:nvPr/>
            </p:nvSpPr>
            <p:spPr>
              <a:xfrm>
                <a:off x="19082880" y="11025720"/>
                <a:ext cx="20880" cy="41040"/>
              </a:xfrm>
              <a:custGeom>
                <a:avLst/>
                <a:gdLst/>
                <a:ahLst/>
                <a:rect l="l" t="t" r="r" b="b"/>
                <a:pathLst>
                  <a:path w="68008" h="132325">
                    <a:moveTo>
                      <a:pt x="20003" y="3072"/>
                    </a:moveTo>
                    <a:lnTo>
                      <a:pt x="20003" y="30313"/>
                    </a:lnTo>
                    <a:lnTo>
                      <a:pt x="20479" y="30313"/>
                    </a:lnTo>
                    <a:cubicBezTo>
                      <a:pt x="25622" y="19836"/>
                      <a:pt x="32004" y="12025"/>
                      <a:pt x="39529" y="7072"/>
                    </a:cubicBezTo>
                    <a:cubicBezTo>
                      <a:pt x="47054" y="2024"/>
                      <a:pt x="56579" y="-262"/>
                      <a:pt x="68009" y="24"/>
                    </a:cubicBezTo>
                    <a:lnTo>
                      <a:pt x="68009" y="22503"/>
                    </a:lnTo>
                    <a:cubicBezTo>
                      <a:pt x="59531" y="22503"/>
                      <a:pt x="52293" y="23646"/>
                      <a:pt x="46197" y="26027"/>
                    </a:cubicBezTo>
                    <a:cubicBezTo>
                      <a:pt x="40196" y="28408"/>
                      <a:pt x="35338" y="31742"/>
                      <a:pt x="31718" y="36314"/>
                    </a:cubicBezTo>
                    <a:cubicBezTo>
                      <a:pt x="28099" y="40886"/>
                      <a:pt x="25432" y="46315"/>
                      <a:pt x="23718" y="52697"/>
                    </a:cubicBezTo>
                    <a:cubicBezTo>
                      <a:pt x="22098" y="59079"/>
                      <a:pt x="21241" y="66508"/>
                      <a:pt x="21241" y="74795"/>
                    </a:cubicBezTo>
                    <a:lnTo>
                      <a:pt x="21241" y="132326"/>
                    </a:lnTo>
                    <a:lnTo>
                      <a:pt x="0" y="132326"/>
                    </a:lnTo>
                    <a:lnTo>
                      <a:pt x="0" y="3072"/>
                    </a:lnTo>
                    <a:lnTo>
                      <a:pt x="20003" y="3072"/>
                    </a:lnTo>
                    <a:close/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0" name="Freeform: Shape 145"/>
              <p:cNvSpPr/>
              <p:nvPr/>
            </p:nvSpPr>
            <p:spPr>
              <a:xfrm>
                <a:off x="19108440" y="11011320"/>
                <a:ext cx="6120" cy="55440"/>
              </a:xfrm>
              <a:custGeom>
                <a:avLst/>
                <a:gdLst/>
                <a:ahLst/>
                <a:rect l="l" t="t" r="r" b="b"/>
                <a:pathLst>
                  <a:path w="21241" h="178498">
                    <a:moveTo>
                      <a:pt x="0" y="0"/>
                    </a:moveTo>
                    <a:lnTo>
                      <a:pt x="21241" y="0"/>
                    </a:lnTo>
                    <a:lnTo>
                      <a:pt x="21241" y="26003"/>
                    </a:lnTo>
                    <a:lnTo>
                      <a:pt x="0" y="26003"/>
                    </a:lnTo>
                    <a:lnTo>
                      <a:pt x="0" y="0"/>
                    </a:lnTo>
                    <a:close/>
                    <a:moveTo>
                      <a:pt x="21241" y="178498"/>
                    </a:moveTo>
                    <a:lnTo>
                      <a:pt x="0" y="178498"/>
                    </a:lnTo>
                    <a:lnTo>
                      <a:pt x="0" y="49244"/>
                    </a:lnTo>
                    <a:lnTo>
                      <a:pt x="21241" y="49244"/>
                    </a:lnTo>
                    <a:lnTo>
                      <a:pt x="21241" y="178498"/>
                    </a:lnTo>
                    <a:close/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1" name="Freeform: Shape 146"/>
              <p:cNvSpPr/>
              <p:nvPr/>
            </p:nvSpPr>
            <p:spPr>
              <a:xfrm>
                <a:off x="19119960" y="11014560"/>
                <a:ext cx="21240" cy="52200"/>
              </a:xfrm>
              <a:custGeom>
                <a:avLst/>
                <a:gdLst/>
                <a:ahLst/>
                <a:rect l="l" t="t" r="r" b="b"/>
                <a:pathLst>
                  <a:path w="68960" h="168116">
                    <a:moveTo>
                      <a:pt x="68961" y="38767"/>
                    </a:moveTo>
                    <a:lnTo>
                      <a:pt x="68961" y="57531"/>
                    </a:lnTo>
                    <a:lnTo>
                      <a:pt x="43243" y="57531"/>
                    </a:lnTo>
                    <a:lnTo>
                      <a:pt x="43243" y="137827"/>
                    </a:lnTo>
                    <a:cubicBezTo>
                      <a:pt x="43243" y="140303"/>
                      <a:pt x="43434" y="142304"/>
                      <a:pt x="43815" y="143827"/>
                    </a:cubicBezTo>
                    <a:cubicBezTo>
                      <a:pt x="44196" y="145351"/>
                      <a:pt x="45053" y="146495"/>
                      <a:pt x="46196" y="147352"/>
                    </a:cubicBezTo>
                    <a:cubicBezTo>
                      <a:pt x="47339" y="148209"/>
                      <a:pt x="48959" y="148685"/>
                      <a:pt x="51054" y="148971"/>
                    </a:cubicBezTo>
                    <a:cubicBezTo>
                      <a:pt x="53149" y="149257"/>
                      <a:pt x="55816" y="149352"/>
                      <a:pt x="59150" y="149352"/>
                    </a:cubicBezTo>
                    <a:lnTo>
                      <a:pt x="68961" y="149352"/>
                    </a:lnTo>
                    <a:lnTo>
                      <a:pt x="68961" y="168116"/>
                    </a:lnTo>
                    <a:lnTo>
                      <a:pt x="52673" y="168116"/>
                    </a:lnTo>
                    <a:cubicBezTo>
                      <a:pt x="47149" y="168116"/>
                      <a:pt x="42481" y="167735"/>
                      <a:pt x="38576" y="166973"/>
                    </a:cubicBezTo>
                    <a:cubicBezTo>
                      <a:pt x="34671" y="166211"/>
                      <a:pt x="31528" y="164878"/>
                      <a:pt x="29146" y="162782"/>
                    </a:cubicBezTo>
                    <a:cubicBezTo>
                      <a:pt x="26670" y="160782"/>
                      <a:pt x="24955" y="158020"/>
                      <a:pt x="23717" y="154305"/>
                    </a:cubicBezTo>
                    <a:cubicBezTo>
                      <a:pt x="22574" y="150590"/>
                      <a:pt x="22003" y="145828"/>
                      <a:pt x="22003" y="139827"/>
                    </a:cubicBezTo>
                    <a:lnTo>
                      <a:pt x="22003" y="57531"/>
                    </a:lnTo>
                    <a:lnTo>
                      <a:pt x="0" y="57531"/>
                    </a:lnTo>
                    <a:lnTo>
                      <a:pt x="0" y="38767"/>
                    </a:lnTo>
                    <a:lnTo>
                      <a:pt x="22003" y="38767"/>
                    </a:lnTo>
                    <a:lnTo>
                      <a:pt x="22003" y="0"/>
                    </a:lnTo>
                    <a:lnTo>
                      <a:pt x="43243" y="0"/>
                    </a:lnTo>
                    <a:lnTo>
                      <a:pt x="43243" y="38767"/>
                    </a:lnTo>
                    <a:lnTo>
                      <a:pt x="68961" y="38767"/>
                    </a:lnTo>
                    <a:close/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2" name="Freeform: Shape 147"/>
              <p:cNvSpPr/>
              <p:nvPr/>
            </p:nvSpPr>
            <p:spPr>
              <a:xfrm>
                <a:off x="19147320" y="11011320"/>
                <a:ext cx="6120" cy="55440"/>
              </a:xfrm>
              <a:custGeom>
                <a:avLst/>
                <a:gdLst/>
                <a:ahLst/>
                <a:rect l="l" t="t" r="r" b="b"/>
                <a:pathLst>
                  <a:path w="21241" h="178498">
                    <a:moveTo>
                      <a:pt x="0" y="0"/>
                    </a:moveTo>
                    <a:lnTo>
                      <a:pt x="21241" y="0"/>
                    </a:lnTo>
                    <a:lnTo>
                      <a:pt x="21241" y="26003"/>
                    </a:lnTo>
                    <a:lnTo>
                      <a:pt x="0" y="26003"/>
                    </a:lnTo>
                    <a:lnTo>
                      <a:pt x="0" y="0"/>
                    </a:lnTo>
                    <a:close/>
                    <a:moveTo>
                      <a:pt x="21241" y="178498"/>
                    </a:moveTo>
                    <a:lnTo>
                      <a:pt x="0" y="178498"/>
                    </a:lnTo>
                    <a:lnTo>
                      <a:pt x="0" y="49244"/>
                    </a:lnTo>
                    <a:lnTo>
                      <a:pt x="21241" y="49244"/>
                    </a:lnTo>
                    <a:lnTo>
                      <a:pt x="21241" y="178498"/>
                    </a:lnTo>
                    <a:close/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3" name="Freeform: Shape 148"/>
              <p:cNvSpPr/>
              <p:nvPr/>
            </p:nvSpPr>
            <p:spPr>
              <a:xfrm>
                <a:off x="19161000" y="11025720"/>
                <a:ext cx="33840" cy="41760"/>
              </a:xfrm>
              <a:custGeom>
                <a:avLst/>
                <a:gdLst/>
                <a:ahLst/>
                <a:rect l="l" t="t" r="r" b="b"/>
                <a:pathLst>
                  <a:path w="109728" h="135159">
                    <a:moveTo>
                      <a:pt x="24194" y="103441"/>
                    </a:moveTo>
                    <a:cubicBezTo>
                      <a:pt x="26194" y="106680"/>
                      <a:pt x="28861" y="109252"/>
                      <a:pt x="32100" y="111252"/>
                    </a:cubicBezTo>
                    <a:cubicBezTo>
                      <a:pt x="35338" y="113157"/>
                      <a:pt x="38958" y="114490"/>
                      <a:pt x="43053" y="115348"/>
                    </a:cubicBezTo>
                    <a:cubicBezTo>
                      <a:pt x="47149" y="116205"/>
                      <a:pt x="51340" y="116586"/>
                      <a:pt x="55626" y="116586"/>
                    </a:cubicBezTo>
                    <a:cubicBezTo>
                      <a:pt x="58960" y="116586"/>
                      <a:pt x="62485" y="116300"/>
                      <a:pt x="66104" y="115824"/>
                    </a:cubicBezTo>
                    <a:cubicBezTo>
                      <a:pt x="69723" y="115252"/>
                      <a:pt x="73153" y="114395"/>
                      <a:pt x="76200" y="113062"/>
                    </a:cubicBezTo>
                    <a:cubicBezTo>
                      <a:pt x="79343" y="111728"/>
                      <a:pt x="81820" y="109728"/>
                      <a:pt x="83820" y="107156"/>
                    </a:cubicBezTo>
                    <a:cubicBezTo>
                      <a:pt x="85820" y="104584"/>
                      <a:pt x="86869" y="101251"/>
                      <a:pt x="86869" y="97250"/>
                    </a:cubicBezTo>
                    <a:cubicBezTo>
                      <a:pt x="86869" y="91726"/>
                      <a:pt x="84773" y="87630"/>
                      <a:pt x="80677" y="84772"/>
                    </a:cubicBezTo>
                    <a:cubicBezTo>
                      <a:pt x="76486" y="81915"/>
                      <a:pt x="71343" y="79629"/>
                      <a:pt x="65056" y="77914"/>
                    </a:cubicBezTo>
                    <a:cubicBezTo>
                      <a:pt x="58865" y="76200"/>
                      <a:pt x="52007" y="74581"/>
                      <a:pt x="44672" y="73152"/>
                    </a:cubicBezTo>
                    <a:cubicBezTo>
                      <a:pt x="37338" y="71723"/>
                      <a:pt x="30575" y="69723"/>
                      <a:pt x="24289" y="67151"/>
                    </a:cubicBezTo>
                    <a:cubicBezTo>
                      <a:pt x="18098" y="64579"/>
                      <a:pt x="12859" y="60960"/>
                      <a:pt x="8668" y="56293"/>
                    </a:cubicBezTo>
                    <a:cubicBezTo>
                      <a:pt x="4477" y="51625"/>
                      <a:pt x="2477" y="45148"/>
                      <a:pt x="2477" y="36766"/>
                    </a:cubicBezTo>
                    <a:cubicBezTo>
                      <a:pt x="2477" y="30289"/>
                      <a:pt x="4001" y="24670"/>
                      <a:pt x="6858" y="20002"/>
                    </a:cubicBezTo>
                    <a:cubicBezTo>
                      <a:pt x="9716" y="15335"/>
                      <a:pt x="13526" y="11525"/>
                      <a:pt x="18098" y="8572"/>
                    </a:cubicBezTo>
                    <a:cubicBezTo>
                      <a:pt x="22670" y="5620"/>
                      <a:pt x="27813" y="3524"/>
                      <a:pt x="33624" y="2096"/>
                    </a:cubicBezTo>
                    <a:cubicBezTo>
                      <a:pt x="39338" y="667"/>
                      <a:pt x="45054" y="0"/>
                      <a:pt x="50768" y="0"/>
                    </a:cubicBezTo>
                    <a:cubicBezTo>
                      <a:pt x="58103" y="0"/>
                      <a:pt x="64770" y="571"/>
                      <a:pt x="70961" y="1810"/>
                    </a:cubicBezTo>
                    <a:cubicBezTo>
                      <a:pt x="77153" y="3048"/>
                      <a:pt x="82582" y="5239"/>
                      <a:pt x="87345" y="8382"/>
                    </a:cubicBezTo>
                    <a:cubicBezTo>
                      <a:pt x="92107" y="11430"/>
                      <a:pt x="95917" y="15621"/>
                      <a:pt x="98775" y="20860"/>
                    </a:cubicBezTo>
                    <a:cubicBezTo>
                      <a:pt x="101632" y="26098"/>
                      <a:pt x="103347" y="32671"/>
                      <a:pt x="103823" y="40481"/>
                    </a:cubicBezTo>
                    <a:lnTo>
                      <a:pt x="82582" y="40481"/>
                    </a:lnTo>
                    <a:cubicBezTo>
                      <a:pt x="82201" y="36290"/>
                      <a:pt x="81153" y="32861"/>
                      <a:pt x="79343" y="30099"/>
                    </a:cubicBezTo>
                    <a:cubicBezTo>
                      <a:pt x="77534" y="27337"/>
                      <a:pt x="75152" y="25146"/>
                      <a:pt x="72390" y="23431"/>
                    </a:cubicBezTo>
                    <a:cubicBezTo>
                      <a:pt x="69533" y="21812"/>
                      <a:pt x="66390" y="20574"/>
                      <a:pt x="63056" y="19812"/>
                    </a:cubicBezTo>
                    <a:cubicBezTo>
                      <a:pt x="59627" y="19050"/>
                      <a:pt x="56198" y="18764"/>
                      <a:pt x="52674" y="18764"/>
                    </a:cubicBezTo>
                    <a:cubicBezTo>
                      <a:pt x="49530" y="18764"/>
                      <a:pt x="46292" y="18955"/>
                      <a:pt x="43053" y="19526"/>
                    </a:cubicBezTo>
                    <a:cubicBezTo>
                      <a:pt x="39815" y="20002"/>
                      <a:pt x="36862" y="20860"/>
                      <a:pt x="34195" y="22098"/>
                    </a:cubicBezTo>
                    <a:cubicBezTo>
                      <a:pt x="31528" y="23336"/>
                      <a:pt x="29337" y="25051"/>
                      <a:pt x="27623" y="27051"/>
                    </a:cubicBezTo>
                    <a:cubicBezTo>
                      <a:pt x="26004" y="29146"/>
                      <a:pt x="25146" y="31909"/>
                      <a:pt x="25146" y="35242"/>
                    </a:cubicBezTo>
                    <a:cubicBezTo>
                      <a:pt x="25146" y="38862"/>
                      <a:pt x="26480" y="42005"/>
                      <a:pt x="29052" y="44387"/>
                    </a:cubicBezTo>
                    <a:cubicBezTo>
                      <a:pt x="31623" y="46863"/>
                      <a:pt x="34957" y="48768"/>
                      <a:pt x="38862" y="50387"/>
                    </a:cubicBezTo>
                    <a:cubicBezTo>
                      <a:pt x="42863" y="51911"/>
                      <a:pt x="47340" y="53340"/>
                      <a:pt x="52388" y="54388"/>
                    </a:cubicBezTo>
                    <a:cubicBezTo>
                      <a:pt x="57436" y="55435"/>
                      <a:pt x="62389" y="56579"/>
                      <a:pt x="67437" y="57817"/>
                    </a:cubicBezTo>
                    <a:cubicBezTo>
                      <a:pt x="72771" y="58960"/>
                      <a:pt x="78010" y="60388"/>
                      <a:pt x="83058" y="62008"/>
                    </a:cubicBezTo>
                    <a:cubicBezTo>
                      <a:pt x="88202" y="63627"/>
                      <a:pt x="92679" y="65913"/>
                      <a:pt x="96584" y="68675"/>
                    </a:cubicBezTo>
                    <a:cubicBezTo>
                      <a:pt x="100489" y="71438"/>
                      <a:pt x="103632" y="74866"/>
                      <a:pt x="106109" y="79057"/>
                    </a:cubicBezTo>
                    <a:cubicBezTo>
                      <a:pt x="108490" y="83248"/>
                      <a:pt x="109728" y="88392"/>
                      <a:pt x="109728" y="94583"/>
                    </a:cubicBezTo>
                    <a:cubicBezTo>
                      <a:pt x="109728" y="102394"/>
                      <a:pt x="108109" y="108966"/>
                      <a:pt x="104870" y="114109"/>
                    </a:cubicBezTo>
                    <a:cubicBezTo>
                      <a:pt x="101632" y="119253"/>
                      <a:pt x="97346" y="123444"/>
                      <a:pt x="92107" y="126587"/>
                    </a:cubicBezTo>
                    <a:cubicBezTo>
                      <a:pt x="86869" y="129730"/>
                      <a:pt x="80963" y="132016"/>
                      <a:pt x="74391" y="133255"/>
                    </a:cubicBezTo>
                    <a:cubicBezTo>
                      <a:pt x="67819" y="134493"/>
                      <a:pt x="61246" y="135160"/>
                      <a:pt x="54769" y="135160"/>
                    </a:cubicBezTo>
                    <a:cubicBezTo>
                      <a:pt x="47530" y="135160"/>
                      <a:pt x="40767" y="134398"/>
                      <a:pt x="34290" y="132969"/>
                    </a:cubicBezTo>
                    <a:cubicBezTo>
                      <a:pt x="27718" y="131445"/>
                      <a:pt x="22003" y="128968"/>
                      <a:pt x="17050" y="125539"/>
                    </a:cubicBezTo>
                    <a:cubicBezTo>
                      <a:pt x="12002" y="122110"/>
                      <a:pt x="8097" y="117634"/>
                      <a:pt x="5049" y="112014"/>
                    </a:cubicBezTo>
                    <a:cubicBezTo>
                      <a:pt x="2000" y="106394"/>
                      <a:pt x="381" y="99631"/>
                      <a:pt x="0" y="91630"/>
                    </a:cubicBezTo>
                    <a:lnTo>
                      <a:pt x="21241" y="91630"/>
                    </a:lnTo>
                    <a:cubicBezTo>
                      <a:pt x="21050" y="96202"/>
                      <a:pt x="22193" y="100203"/>
                      <a:pt x="24194" y="103441"/>
                    </a:cubicBezTo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4" name="Freeform: Shape 149"/>
              <p:cNvSpPr/>
              <p:nvPr/>
            </p:nvSpPr>
            <p:spPr>
              <a:xfrm>
                <a:off x="19201320" y="11011320"/>
                <a:ext cx="33120" cy="55440"/>
              </a:xfrm>
              <a:custGeom>
                <a:avLst/>
                <a:gdLst/>
                <a:ahLst/>
                <a:rect l="l" t="t" r="r" b="b"/>
                <a:pathLst>
                  <a:path w="107060" h="178689">
                    <a:moveTo>
                      <a:pt x="21241" y="0"/>
                    </a:moveTo>
                    <a:lnTo>
                      <a:pt x="21241" y="68294"/>
                    </a:lnTo>
                    <a:lnTo>
                      <a:pt x="21717" y="68294"/>
                    </a:lnTo>
                    <a:cubicBezTo>
                      <a:pt x="23432" y="64294"/>
                      <a:pt x="25718" y="60960"/>
                      <a:pt x="28766" y="58198"/>
                    </a:cubicBezTo>
                    <a:cubicBezTo>
                      <a:pt x="31814" y="55436"/>
                      <a:pt x="35147" y="53149"/>
                      <a:pt x="38862" y="51435"/>
                    </a:cubicBezTo>
                    <a:cubicBezTo>
                      <a:pt x="42577" y="49721"/>
                      <a:pt x="46577" y="48387"/>
                      <a:pt x="50673" y="47530"/>
                    </a:cubicBezTo>
                    <a:cubicBezTo>
                      <a:pt x="54769" y="46672"/>
                      <a:pt x="58674" y="46291"/>
                      <a:pt x="62579" y="46291"/>
                    </a:cubicBezTo>
                    <a:cubicBezTo>
                      <a:pt x="71057" y="46291"/>
                      <a:pt x="78105" y="47435"/>
                      <a:pt x="83820" y="49816"/>
                    </a:cubicBezTo>
                    <a:cubicBezTo>
                      <a:pt x="89535" y="52102"/>
                      <a:pt x="94107" y="55436"/>
                      <a:pt x="97536" y="59627"/>
                    </a:cubicBezTo>
                    <a:cubicBezTo>
                      <a:pt x="101060" y="63817"/>
                      <a:pt x="103537" y="68771"/>
                      <a:pt x="104966" y="74486"/>
                    </a:cubicBezTo>
                    <a:cubicBezTo>
                      <a:pt x="106395" y="80200"/>
                      <a:pt x="107061" y="86582"/>
                      <a:pt x="107061" y="93631"/>
                    </a:cubicBezTo>
                    <a:lnTo>
                      <a:pt x="107061" y="178689"/>
                    </a:lnTo>
                    <a:lnTo>
                      <a:pt x="85820" y="178689"/>
                    </a:lnTo>
                    <a:lnTo>
                      <a:pt x="85820" y="91154"/>
                    </a:lnTo>
                    <a:cubicBezTo>
                      <a:pt x="85820" y="83153"/>
                      <a:pt x="83439" y="76771"/>
                      <a:pt x="78772" y="72104"/>
                    </a:cubicBezTo>
                    <a:cubicBezTo>
                      <a:pt x="74105" y="67437"/>
                      <a:pt x="67723" y="65151"/>
                      <a:pt x="59531" y="65151"/>
                    </a:cubicBezTo>
                    <a:cubicBezTo>
                      <a:pt x="53054" y="65151"/>
                      <a:pt x="47435" y="66104"/>
                      <a:pt x="42672" y="68104"/>
                    </a:cubicBezTo>
                    <a:cubicBezTo>
                      <a:pt x="37910" y="70104"/>
                      <a:pt x="33909" y="72962"/>
                      <a:pt x="30766" y="76581"/>
                    </a:cubicBezTo>
                    <a:cubicBezTo>
                      <a:pt x="27623" y="80200"/>
                      <a:pt x="25241" y="84582"/>
                      <a:pt x="23622" y="89535"/>
                    </a:cubicBezTo>
                    <a:cubicBezTo>
                      <a:pt x="22098" y="94393"/>
                      <a:pt x="21241" y="99822"/>
                      <a:pt x="21241" y="105632"/>
                    </a:cubicBezTo>
                    <a:lnTo>
                      <a:pt x="21241" y="178689"/>
                    </a:lnTo>
                    <a:lnTo>
                      <a:pt x="0" y="178689"/>
                    </a:lnTo>
                    <a:lnTo>
                      <a:pt x="0" y="190"/>
                    </a:lnTo>
                    <a:lnTo>
                      <a:pt x="21241" y="190"/>
                    </a:lnTo>
                    <a:close/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5" name="Freeform: Shape 150"/>
              <p:cNvSpPr/>
              <p:nvPr/>
            </p:nvSpPr>
            <p:spPr>
              <a:xfrm>
                <a:off x="19266480" y="11025720"/>
                <a:ext cx="37800" cy="56160"/>
              </a:xfrm>
              <a:custGeom>
                <a:avLst/>
                <a:gdLst/>
                <a:ahLst/>
                <a:rect l="l" t="t" r="r" b="b"/>
                <a:pathLst>
                  <a:path w="122396" h="181356">
                    <a:moveTo>
                      <a:pt x="21241" y="2953"/>
                    </a:moveTo>
                    <a:lnTo>
                      <a:pt x="21241" y="20479"/>
                    </a:lnTo>
                    <a:lnTo>
                      <a:pt x="21717" y="20479"/>
                    </a:lnTo>
                    <a:cubicBezTo>
                      <a:pt x="25241" y="13335"/>
                      <a:pt x="30766" y="8096"/>
                      <a:pt x="38195" y="4858"/>
                    </a:cubicBezTo>
                    <a:cubicBezTo>
                      <a:pt x="45720" y="1619"/>
                      <a:pt x="54007" y="0"/>
                      <a:pt x="62960" y="0"/>
                    </a:cubicBezTo>
                    <a:cubicBezTo>
                      <a:pt x="72961" y="0"/>
                      <a:pt x="81629" y="1810"/>
                      <a:pt x="89059" y="5525"/>
                    </a:cubicBezTo>
                    <a:cubicBezTo>
                      <a:pt x="96488" y="9239"/>
                      <a:pt x="102679" y="14192"/>
                      <a:pt x="107537" y="20384"/>
                    </a:cubicBezTo>
                    <a:cubicBezTo>
                      <a:pt x="112490" y="26670"/>
                      <a:pt x="116205" y="33909"/>
                      <a:pt x="118681" y="42005"/>
                    </a:cubicBezTo>
                    <a:cubicBezTo>
                      <a:pt x="121253" y="50197"/>
                      <a:pt x="122396" y="58865"/>
                      <a:pt x="122396" y="68009"/>
                    </a:cubicBezTo>
                    <a:cubicBezTo>
                      <a:pt x="122396" y="77153"/>
                      <a:pt x="121253" y="85820"/>
                      <a:pt x="118776" y="94012"/>
                    </a:cubicBezTo>
                    <a:cubicBezTo>
                      <a:pt x="116395" y="102203"/>
                      <a:pt x="112680" y="109252"/>
                      <a:pt x="107822" y="115348"/>
                    </a:cubicBezTo>
                    <a:cubicBezTo>
                      <a:pt x="102870" y="121444"/>
                      <a:pt x="96774" y="126206"/>
                      <a:pt x="89344" y="129731"/>
                    </a:cubicBezTo>
                    <a:cubicBezTo>
                      <a:pt x="81915" y="133255"/>
                      <a:pt x="73247" y="134969"/>
                      <a:pt x="63436" y="134969"/>
                    </a:cubicBezTo>
                    <a:cubicBezTo>
                      <a:pt x="60293" y="134969"/>
                      <a:pt x="56769" y="134588"/>
                      <a:pt x="52864" y="133921"/>
                    </a:cubicBezTo>
                    <a:cubicBezTo>
                      <a:pt x="48958" y="133255"/>
                      <a:pt x="45053" y="132207"/>
                      <a:pt x="41243" y="130683"/>
                    </a:cubicBezTo>
                    <a:cubicBezTo>
                      <a:pt x="37433" y="129159"/>
                      <a:pt x="33814" y="127063"/>
                      <a:pt x="30385" y="124492"/>
                    </a:cubicBezTo>
                    <a:cubicBezTo>
                      <a:pt x="26955" y="121920"/>
                      <a:pt x="24098" y="118682"/>
                      <a:pt x="21717" y="114871"/>
                    </a:cubicBezTo>
                    <a:lnTo>
                      <a:pt x="21241" y="114871"/>
                    </a:lnTo>
                    <a:lnTo>
                      <a:pt x="21241" y="181356"/>
                    </a:lnTo>
                    <a:lnTo>
                      <a:pt x="0" y="181356"/>
                    </a:lnTo>
                    <a:lnTo>
                      <a:pt x="0" y="2858"/>
                    </a:lnTo>
                    <a:lnTo>
                      <a:pt x="21241" y="2858"/>
                    </a:lnTo>
                    <a:close/>
                    <a:moveTo>
                      <a:pt x="97631" y="48768"/>
                    </a:moveTo>
                    <a:cubicBezTo>
                      <a:pt x="96107" y="43053"/>
                      <a:pt x="93630" y="37910"/>
                      <a:pt x="90392" y="33338"/>
                    </a:cubicBezTo>
                    <a:cubicBezTo>
                      <a:pt x="87153" y="28861"/>
                      <a:pt x="82962" y="25241"/>
                      <a:pt x="77914" y="22574"/>
                    </a:cubicBezTo>
                    <a:cubicBezTo>
                      <a:pt x="72771" y="19907"/>
                      <a:pt x="66865" y="18574"/>
                      <a:pt x="60007" y="18574"/>
                    </a:cubicBezTo>
                    <a:cubicBezTo>
                      <a:pt x="52864" y="18574"/>
                      <a:pt x="46767" y="20003"/>
                      <a:pt x="41814" y="22860"/>
                    </a:cubicBezTo>
                    <a:cubicBezTo>
                      <a:pt x="36766" y="25718"/>
                      <a:pt x="32671" y="29432"/>
                      <a:pt x="29527" y="34004"/>
                    </a:cubicBezTo>
                    <a:cubicBezTo>
                      <a:pt x="26384" y="38576"/>
                      <a:pt x="24098" y="43815"/>
                      <a:pt x="22669" y="49625"/>
                    </a:cubicBezTo>
                    <a:cubicBezTo>
                      <a:pt x="21241" y="55436"/>
                      <a:pt x="20574" y="61436"/>
                      <a:pt x="20574" y="67342"/>
                    </a:cubicBezTo>
                    <a:cubicBezTo>
                      <a:pt x="20574" y="73628"/>
                      <a:pt x="21336" y="79820"/>
                      <a:pt x="22860" y="85725"/>
                    </a:cubicBezTo>
                    <a:cubicBezTo>
                      <a:pt x="24384" y="91631"/>
                      <a:pt x="26765" y="96869"/>
                      <a:pt x="30003" y="101346"/>
                    </a:cubicBezTo>
                    <a:cubicBezTo>
                      <a:pt x="33242" y="105823"/>
                      <a:pt x="37433" y="109442"/>
                      <a:pt x="42672" y="112204"/>
                    </a:cubicBezTo>
                    <a:cubicBezTo>
                      <a:pt x="47815" y="114967"/>
                      <a:pt x="54102" y="116396"/>
                      <a:pt x="61436" y="116396"/>
                    </a:cubicBezTo>
                    <a:cubicBezTo>
                      <a:pt x="68770" y="116396"/>
                      <a:pt x="74962" y="114967"/>
                      <a:pt x="79819" y="112109"/>
                    </a:cubicBezTo>
                    <a:cubicBezTo>
                      <a:pt x="84772" y="109252"/>
                      <a:pt x="88678" y="105537"/>
                      <a:pt x="91725" y="100870"/>
                    </a:cubicBezTo>
                    <a:cubicBezTo>
                      <a:pt x="94773" y="96203"/>
                      <a:pt x="96964" y="90869"/>
                      <a:pt x="98297" y="84868"/>
                    </a:cubicBezTo>
                    <a:cubicBezTo>
                      <a:pt x="99631" y="78867"/>
                      <a:pt x="100298" y="72676"/>
                      <a:pt x="100298" y="66389"/>
                    </a:cubicBezTo>
                    <a:cubicBezTo>
                      <a:pt x="99917" y="60484"/>
                      <a:pt x="99155" y="54578"/>
                      <a:pt x="97631" y="48768"/>
                    </a:cubicBezTo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6" name="Freeform: Shape 151"/>
              <p:cNvSpPr/>
              <p:nvPr/>
            </p:nvSpPr>
            <p:spPr>
              <a:xfrm>
                <a:off x="19309320" y="11025720"/>
                <a:ext cx="36720" cy="41760"/>
              </a:xfrm>
              <a:custGeom>
                <a:avLst/>
                <a:gdLst/>
                <a:ahLst/>
                <a:rect l="l" t="t" r="r" b="b"/>
                <a:pathLst>
                  <a:path w="119254" h="134874">
                    <a:moveTo>
                      <a:pt x="98584" y="123920"/>
                    </a:moveTo>
                    <a:cubicBezTo>
                      <a:pt x="88964" y="131254"/>
                      <a:pt x="76771" y="134874"/>
                      <a:pt x="62103" y="134874"/>
                    </a:cubicBezTo>
                    <a:cubicBezTo>
                      <a:pt x="51721" y="134874"/>
                      <a:pt x="42767" y="133255"/>
                      <a:pt x="35147" y="129921"/>
                    </a:cubicBezTo>
                    <a:cubicBezTo>
                      <a:pt x="27527" y="126587"/>
                      <a:pt x="21146" y="121920"/>
                      <a:pt x="16002" y="115919"/>
                    </a:cubicBezTo>
                    <a:cubicBezTo>
                      <a:pt x="10859" y="109919"/>
                      <a:pt x="6954" y="102775"/>
                      <a:pt x="4382" y="94393"/>
                    </a:cubicBezTo>
                    <a:cubicBezTo>
                      <a:pt x="1810" y="86106"/>
                      <a:pt x="286" y="76962"/>
                      <a:pt x="0" y="67151"/>
                    </a:cubicBezTo>
                    <a:cubicBezTo>
                      <a:pt x="0" y="57341"/>
                      <a:pt x="1524" y="48292"/>
                      <a:pt x="4477" y="40196"/>
                    </a:cubicBezTo>
                    <a:cubicBezTo>
                      <a:pt x="7525" y="32004"/>
                      <a:pt x="11716" y="24956"/>
                      <a:pt x="17050" y="18955"/>
                    </a:cubicBezTo>
                    <a:cubicBezTo>
                      <a:pt x="22479" y="12954"/>
                      <a:pt x="28956" y="8287"/>
                      <a:pt x="36290" y="4953"/>
                    </a:cubicBezTo>
                    <a:cubicBezTo>
                      <a:pt x="43720" y="1619"/>
                      <a:pt x="51816" y="0"/>
                      <a:pt x="60674" y="0"/>
                    </a:cubicBezTo>
                    <a:cubicBezTo>
                      <a:pt x="72200" y="0"/>
                      <a:pt x="81725" y="2381"/>
                      <a:pt x="89249" y="7144"/>
                    </a:cubicBezTo>
                    <a:cubicBezTo>
                      <a:pt x="96870" y="11906"/>
                      <a:pt x="102965" y="18002"/>
                      <a:pt x="107538" y="25241"/>
                    </a:cubicBezTo>
                    <a:cubicBezTo>
                      <a:pt x="112109" y="32576"/>
                      <a:pt x="115253" y="40577"/>
                      <a:pt x="117063" y="49244"/>
                    </a:cubicBezTo>
                    <a:cubicBezTo>
                      <a:pt x="118777" y="57912"/>
                      <a:pt x="119539" y="66199"/>
                      <a:pt x="119158" y="74009"/>
                    </a:cubicBezTo>
                    <a:lnTo>
                      <a:pt x="22384" y="74009"/>
                    </a:lnTo>
                    <a:cubicBezTo>
                      <a:pt x="22193" y="79724"/>
                      <a:pt x="22860" y="85058"/>
                      <a:pt x="24384" y="90107"/>
                    </a:cubicBezTo>
                    <a:cubicBezTo>
                      <a:pt x="25908" y="95250"/>
                      <a:pt x="28290" y="99727"/>
                      <a:pt x="31623" y="103632"/>
                    </a:cubicBezTo>
                    <a:cubicBezTo>
                      <a:pt x="34957" y="107537"/>
                      <a:pt x="39243" y="110681"/>
                      <a:pt x="44387" y="112967"/>
                    </a:cubicBezTo>
                    <a:cubicBezTo>
                      <a:pt x="49625" y="115348"/>
                      <a:pt x="55626" y="116491"/>
                      <a:pt x="62675" y="116491"/>
                    </a:cubicBezTo>
                    <a:cubicBezTo>
                      <a:pt x="71628" y="116491"/>
                      <a:pt x="79058" y="114395"/>
                      <a:pt x="84773" y="110300"/>
                    </a:cubicBezTo>
                    <a:cubicBezTo>
                      <a:pt x="90488" y="106109"/>
                      <a:pt x="94298" y="99822"/>
                      <a:pt x="96203" y="91250"/>
                    </a:cubicBezTo>
                    <a:lnTo>
                      <a:pt x="117158" y="91250"/>
                    </a:lnTo>
                    <a:cubicBezTo>
                      <a:pt x="114491" y="105728"/>
                      <a:pt x="108299" y="116586"/>
                      <a:pt x="98584" y="123920"/>
                    </a:cubicBezTo>
                    <a:moveTo>
                      <a:pt x="93536" y="40958"/>
                    </a:moveTo>
                    <a:cubicBezTo>
                      <a:pt x="91630" y="36481"/>
                      <a:pt x="89059" y="32576"/>
                      <a:pt x="85725" y="29337"/>
                    </a:cubicBezTo>
                    <a:cubicBezTo>
                      <a:pt x="82487" y="26099"/>
                      <a:pt x="78677" y="23527"/>
                      <a:pt x="74200" y="21527"/>
                    </a:cubicBezTo>
                    <a:cubicBezTo>
                      <a:pt x="69818" y="19621"/>
                      <a:pt x="64865" y="18669"/>
                      <a:pt x="59627" y="18669"/>
                    </a:cubicBezTo>
                    <a:cubicBezTo>
                      <a:pt x="54102" y="18669"/>
                      <a:pt x="49149" y="19621"/>
                      <a:pt x="44768" y="21527"/>
                    </a:cubicBezTo>
                    <a:cubicBezTo>
                      <a:pt x="40386" y="23432"/>
                      <a:pt x="36576" y="26099"/>
                      <a:pt x="33338" y="29337"/>
                    </a:cubicBezTo>
                    <a:cubicBezTo>
                      <a:pt x="30195" y="32671"/>
                      <a:pt x="27623" y="36576"/>
                      <a:pt x="25813" y="40958"/>
                    </a:cubicBezTo>
                    <a:cubicBezTo>
                      <a:pt x="24003" y="45339"/>
                      <a:pt x="22860" y="50102"/>
                      <a:pt x="22574" y="55054"/>
                    </a:cubicBezTo>
                    <a:lnTo>
                      <a:pt x="96774" y="55054"/>
                    </a:lnTo>
                    <a:cubicBezTo>
                      <a:pt x="96584" y="50197"/>
                      <a:pt x="95441" y="45434"/>
                      <a:pt x="93536" y="40958"/>
                    </a:cubicBezTo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7" name="Freeform: Shape 152"/>
              <p:cNvSpPr/>
              <p:nvPr/>
            </p:nvSpPr>
            <p:spPr>
              <a:xfrm>
                <a:off x="19350720" y="11025720"/>
                <a:ext cx="38880" cy="41760"/>
              </a:xfrm>
              <a:custGeom>
                <a:avLst/>
                <a:gdLst/>
                <a:ahLst/>
                <a:rect l="l" t="t" r="r" b="b"/>
                <a:pathLst>
                  <a:path w="125448" h="134969">
                    <a:moveTo>
                      <a:pt x="4005" y="41148"/>
                    </a:moveTo>
                    <a:cubicBezTo>
                      <a:pt x="6672" y="32861"/>
                      <a:pt x="10672" y="25717"/>
                      <a:pt x="16006" y="19621"/>
                    </a:cubicBezTo>
                    <a:cubicBezTo>
                      <a:pt x="21340" y="13525"/>
                      <a:pt x="27913" y="8763"/>
                      <a:pt x="35723" y="5239"/>
                    </a:cubicBezTo>
                    <a:cubicBezTo>
                      <a:pt x="43534" y="1714"/>
                      <a:pt x="52583" y="0"/>
                      <a:pt x="62679" y="0"/>
                    </a:cubicBezTo>
                    <a:cubicBezTo>
                      <a:pt x="73061" y="0"/>
                      <a:pt x="82110" y="1714"/>
                      <a:pt x="89825" y="5239"/>
                    </a:cubicBezTo>
                    <a:cubicBezTo>
                      <a:pt x="97636" y="8763"/>
                      <a:pt x="104113" y="13525"/>
                      <a:pt x="109447" y="19621"/>
                    </a:cubicBezTo>
                    <a:cubicBezTo>
                      <a:pt x="114781" y="25717"/>
                      <a:pt x="118782" y="32861"/>
                      <a:pt x="121448" y="41148"/>
                    </a:cubicBezTo>
                    <a:cubicBezTo>
                      <a:pt x="124116" y="49435"/>
                      <a:pt x="125449" y="58293"/>
                      <a:pt x="125449" y="67723"/>
                    </a:cubicBezTo>
                    <a:cubicBezTo>
                      <a:pt x="125449" y="77248"/>
                      <a:pt x="124116" y="86106"/>
                      <a:pt x="121448" y="94202"/>
                    </a:cubicBezTo>
                    <a:cubicBezTo>
                      <a:pt x="118782" y="102394"/>
                      <a:pt x="114781" y="109538"/>
                      <a:pt x="109447" y="115538"/>
                    </a:cubicBezTo>
                    <a:cubicBezTo>
                      <a:pt x="104113" y="121634"/>
                      <a:pt x="97540" y="126397"/>
                      <a:pt x="89825" y="129826"/>
                    </a:cubicBezTo>
                    <a:cubicBezTo>
                      <a:pt x="82110" y="133255"/>
                      <a:pt x="73061" y="134969"/>
                      <a:pt x="62679" y="134969"/>
                    </a:cubicBezTo>
                    <a:cubicBezTo>
                      <a:pt x="52487" y="134969"/>
                      <a:pt x="43534" y="133255"/>
                      <a:pt x="35723" y="129826"/>
                    </a:cubicBezTo>
                    <a:cubicBezTo>
                      <a:pt x="27913" y="126397"/>
                      <a:pt x="21340" y="121634"/>
                      <a:pt x="16006" y="115538"/>
                    </a:cubicBezTo>
                    <a:cubicBezTo>
                      <a:pt x="10672" y="109442"/>
                      <a:pt x="6672" y="102298"/>
                      <a:pt x="4005" y="94202"/>
                    </a:cubicBezTo>
                    <a:cubicBezTo>
                      <a:pt x="1338" y="86011"/>
                      <a:pt x="4" y="77152"/>
                      <a:pt x="4" y="67723"/>
                    </a:cubicBezTo>
                    <a:cubicBezTo>
                      <a:pt x="-91" y="58293"/>
                      <a:pt x="1338" y="49435"/>
                      <a:pt x="4005" y="41148"/>
                    </a:cubicBezTo>
                    <a:moveTo>
                      <a:pt x="25627" y="88678"/>
                    </a:moveTo>
                    <a:cubicBezTo>
                      <a:pt x="27723" y="94774"/>
                      <a:pt x="30580" y="99822"/>
                      <a:pt x="34295" y="103918"/>
                    </a:cubicBezTo>
                    <a:cubicBezTo>
                      <a:pt x="37914" y="108013"/>
                      <a:pt x="42200" y="111157"/>
                      <a:pt x="47153" y="113252"/>
                    </a:cubicBezTo>
                    <a:cubicBezTo>
                      <a:pt x="52107" y="115348"/>
                      <a:pt x="57250" y="116491"/>
                      <a:pt x="62774" y="116491"/>
                    </a:cubicBezTo>
                    <a:cubicBezTo>
                      <a:pt x="68299" y="116491"/>
                      <a:pt x="73538" y="115443"/>
                      <a:pt x="78395" y="113252"/>
                    </a:cubicBezTo>
                    <a:cubicBezTo>
                      <a:pt x="83253" y="111062"/>
                      <a:pt x="87635" y="107918"/>
                      <a:pt x="91254" y="103918"/>
                    </a:cubicBezTo>
                    <a:cubicBezTo>
                      <a:pt x="94874" y="99822"/>
                      <a:pt x="97826" y="94774"/>
                      <a:pt x="99922" y="88678"/>
                    </a:cubicBezTo>
                    <a:cubicBezTo>
                      <a:pt x="102017" y="82582"/>
                      <a:pt x="103065" y="75629"/>
                      <a:pt x="103065" y="67818"/>
                    </a:cubicBezTo>
                    <a:cubicBezTo>
                      <a:pt x="103065" y="60007"/>
                      <a:pt x="102017" y="53054"/>
                      <a:pt x="99922" y="46958"/>
                    </a:cubicBezTo>
                    <a:cubicBezTo>
                      <a:pt x="97826" y="40862"/>
                      <a:pt x="94969" y="35719"/>
                      <a:pt x="91254" y="31528"/>
                    </a:cubicBezTo>
                    <a:cubicBezTo>
                      <a:pt x="87635" y="27337"/>
                      <a:pt x="83253" y="24193"/>
                      <a:pt x="78395" y="22003"/>
                    </a:cubicBezTo>
                    <a:cubicBezTo>
                      <a:pt x="73442" y="19907"/>
                      <a:pt x="68204" y="18764"/>
                      <a:pt x="62774" y="18764"/>
                    </a:cubicBezTo>
                    <a:cubicBezTo>
                      <a:pt x="57250" y="18764"/>
                      <a:pt x="52107" y="19812"/>
                      <a:pt x="47153" y="22003"/>
                    </a:cubicBezTo>
                    <a:cubicBezTo>
                      <a:pt x="42200" y="24193"/>
                      <a:pt x="37914" y="27337"/>
                      <a:pt x="34295" y="31528"/>
                    </a:cubicBezTo>
                    <a:cubicBezTo>
                      <a:pt x="30675" y="35719"/>
                      <a:pt x="27723" y="40862"/>
                      <a:pt x="25627" y="46958"/>
                    </a:cubicBezTo>
                    <a:cubicBezTo>
                      <a:pt x="23532" y="53054"/>
                      <a:pt x="22483" y="60007"/>
                      <a:pt x="22483" y="67818"/>
                    </a:cubicBezTo>
                    <a:cubicBezTo>
                      <a:pt x="22483" y="75629"/>
                      <a:pt x="23532" y="82582"/>
                      <a:pt x="25627" y="88678"/>
                    </a:cubicBezTo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8" name="Freeform: Shape 153"/>
              <p:cNvSpPr/>
              <p:nvPr/>
            </p:nvSpPr>
            <p:spPr>
              <a:xfrm>
                <a:off x="19396800" y="11025720"/>
                <a:ext cx="37800" cy="56160"/>
              </a:xfrm>
              <a:custGeom>
                <a:avLst/>
                <a:gdLst/>
                <a:ahLst/>
                <a:rect l="l" t="t" r="r" b="b"/>
                <a:pathLst>
                  <a:path w="122396" h="181356">
                    <a:moveTo>
                      <a:pt x="21241" y="2953"/>
                    </a:moveTo>
                    <a:lnTo>
                      <a:pt x="21241" y="20479"/>
                    </a:lnTo>
                    <a:lnTo>
                      <a:pt x="21716" y="20479"/>
                    </a:lnTo>
                    <a:cubicBezTo>
                      <a:pt x="25240" y="13335"/>
                      <a:pt x="30670" y="8096"/>
                      <a:pt x="38195" y="4858"/>
                    </a:cubicBezTo>
                    <a:cubicBezTo>
                      <a:pt x="45719" y="1619"/>
                      <a:pt x="54006" y="0"/>
                      <a:pt x="62960" y="0"/>
                    </a:cubicBezTo>
                    <a:cubicBezTo>
                      <a:pt x="72961" y="0"/>
                      <a:pt x="81629" y="1810"/>
                      <a:pt x="89059" y="5525"/>
                    </a:cubicBezTo>
                    <a:cubicBezTo>
                      <a:pt x="96488" y="9239"/>
                      <a:pt x="102679" y="14192"/>
                      <a:pt x="107536" y="20384"/>
                    </a:cubicBezTo>
                    <a:cubicBezTo>
                      <a:pt x="112490" y="26670"/>
                      <a:pt x="116205" y="33909"/>
                      <a:pt x="118681" y="42005"/>
                    </a:cubicBezTo>
                    <a:cubicBezTo>
                      <a:pt x="121253" y="50197"/>
                      <a:pt x="122396" y="58865"/>
                      <a:pt x="122396" y="68009"/>
                    </a:cubicBezTo>
                    <a:cubicBezTo>
                      <a:pt x="122396" y="77153"/>
                      <a:pt x="121253" y="85820"/>
                      <a:pt x="118776" y="94012"/>
                    </a:cubicBezTo>
                    <a:cubicBezTo>
                      <a:pt x="116395" y="102203"/>
                      <a:pt x="112680" y="109252"/>
                      <a:pt x="107822" y="115348"/>
                    </a:cubicBezTo>
                    <a:cubicBezTo>
                      <a:pt x="102869" y="121444"/>
                      <a:pt x="96773" y="126206"/>
                      <a:pt x="89345" y="129731"/>
                    </a:cubicBezTo>
                    <a:cubicBezTo>
                      <a:pt x="81915" y="133255"/>
                      <a:pt x="73247" y="134969"/>
                      <a:pt x="63436" y="134969"/>
                    </a:cubicBezTo>
                    <a:cubicBezTo>
                      <a:pt x="60293" y="134969"/>
                      <a:pt x="56769" y="134588"/>
                      <a:pt x="52863" y="133921"/>
                    </a:cubicBezTo>
                    <a:cubicBezTo>
                      <a:pt x="48959" y="133255"/>
                      <a:pt x="45053" y="132207"/>
                      <a:pt x="41243" y="130683"/>
                    </a:cubicBezTo>
                    <a:cubicBezTo>
                      <a:pt x="37433" y="129159"/>
                      <a:pt x="33813" y="127063"/>
                      <a:pt x="30384" y="124492"/>
                    </a:cubicBezTo>
                    <a:cubicBezTo>
                      <a:pt x="26955" y="121920"/>
                      <a:pt x="24097" y="118682"/>
                      <a:pt x="21716" y="114871"/>
                    </a:cubicBezTo>
                    <a:lnTo>
                      <a:pt x="21241" y="114871"/>
                    </a:lnTo>
                    <a:lnTo>
                      <a:pt x="21241" y="181356"/>
                    </a:lnTo>
                    <a:lnTo>
                      <a:pt x="0" y="181356"/>
                    </a:lnTo>
                    <a:lnTo>
                      <a:pt x="0" y="2858"/>
                    </a:lnTo>
                    <a:lnTo>
                      <a:pt x="21241" y="2858"/>
                    </a:lnTo>
                    <a:close/>
                    <a:moveTo>
                      <a:pt x="97536" y="48768"/>
                    </a:moveTo>
                    <a:cubicBezTo>
                      <a:pt x="96012" y="43053"/>
                      <a:pt x="93535" y="37910"/>
                      <a:pt x="90297" y="33338"/>
                    </a:cubicBezTo>
                    <a:cubicBezTo>
                      <a:pt x="87059" y="28861"/>
                      <a:pt x="82867" y="25241"/>
                      <a:pt x="77819" y="22574"/>
                    </a:cubicBezTo>
                    <a:cubicBezTo>
                      <a:pt x="72676" y="19907"/>
                      <a:pt x="66770" y="18574"/>
                      <a:pt x="59911" y="18574"/>
                    </a:cubicBezTo>
                    <a:cubicBezTo>
                      <a:pt x="52768" y="18574"/>
                      <a:pt x="46672" y="20003"/>
                      <a:pt x="41720" y="22860"/>
                    </a:cubicBezTo>
                    <a:cubicBezTo>
                      <a:pt x="36671" y="25718"/>
                      <a:pt x="32575" y="29432"/>
                      <a:pt x="29432" y="34004"/>
                    </a:cubicBezTo>
                    <a:cubicBezTo>
                      <a:pt x="26289" y="38576"/>
                      <a:pt x="24002" y="43815"/>
                      <a:pt x="22574" y="49625"/>
                    </a:cubicBezTo>
                    <a:cubicBezTo>
                      <a:pt x="21145" y="55436"/>
                      <a:pt x="20478" y="61436"/>
                      <a:pt x="20478" y="67342"/>
                    </a:cubicBezTo>
                    <a:cubicBezTo>
                      <a:pt x="20478" y="73628"/>
                      <a:pt x="21241" y="79820"/>
                      <a:pt x="22765" y="85725"/>
                    </a:cubicBezTo>
                    <a:cubicBezTo>
                      <a:pt x="24288" y="91631"/>
                      <a:pt x="26669" y="96869"/>
                      <a:pt x="29909" y="101346"/>
                    </a:cubicBezTo>
                    <a:cubicBezTo>
                      <a:pt x="33147" y="105823"/>
                      <a:pt x="37337" y="109442"/>
                      <a:pt x="42576" y="112204"/>
                    </a:cubicBezTo>
                    <a:cubicBezTo>
                      <a:pt x="47720" y="114967"/>
                      <a:pt x="54006" y="116396"/>
                      <a:pt x="61340" y="116396"/>
                    </a:cubicBezTo>
                    <a:cubicBezTo>
                      <a:pt x="68675" y="116396"/>
                      <a:pt x="74866" y="114967"/>
                      <a:pt x="79724" y="112109"/>
                    </a:cubicBezTo>
                    <a:cubicBezTo>
                      <a:pt x="84677" y="109252"/>
                      <a:pt x="88582" y="105537"/>
                      <a:pt x="91630" y="100870"/>
                    </a:cubicBezTo>
                    <a:cubicBezTo>
                      <a:pt x="94678" y="96203"/>
                      <a:pt x="96869" y="90869"/>
                      <a:pt x="98202" y="84868"/>
                    </a:cubicBezTo>
                    <a:cubicBezTo>
                      <a:pt x="99536" y="78867"/>
                      <a:pt x="100202" y="72676"/>
                      <a:pt x="100202" y="66389"/>
                    </a:cubicBezTo>
                    <a:cubicBezTo>
                      <a:pt x="99917" y="60484"/>
                      <a:pt x="99154" y="54578"/>
                      <a:pt x="97536" y="48768"/>
                    </a:cubicBezTo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9" name="Freeform: Shape 154"/>
              <p:cNvSpPr/>
              <p:nvPr/>
            </p:nvSpPr>
            <p:spPr>
              <a:xfrm>
                <a:off x="19441800" y="11011320"/>
                <a:ext cx="6120" cy="55440"/>
              </a:xfrm>
              <a:custGeom>
                <a:avLst/>
                <a:gdLst/>
                <a:ahLst/>
                <a:rect l="l" t="t" r="r" b="b"/>
                <a:pathLst>
                  <a:path w="21240" h="178498">
                    <a:moveTo>
                      <a:pt x="0" y="0"/>
                    </a:moveTo>
                    <a:lnTo>
                      <a:pt x="21241" y="0"/>
                    </a:lnTo>
                    <a:lnTo>
                      <a:pt x="21241" y="178498"/>
                    </a:lnTo>
                    <a:lnTo>
                      <a:pt x="0" y="178498"/>
                    </a:lnTo>
                    <a:close/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0" name="Freeform: Shape 155"/>
              <p:cNvSpPr/>
              <p:nvPr/>
            </p:nvSpPr>
            <p:spPr>
              <a:xfrm>
                <a:off x="19455480" y="11025720"/>
                <a:ext cx="36720" cy="41760"/>
              </a:xfrm>
              <a:custGeom>
                <a:avLst/>
                <a:gdLst/>
                <a:ahLst/>
                <a:rect l="l" t="t" r="r" b="b"/>
                <a:pathLst>
                  <a:path w="119254" h="134874">
                    <a:moveTo>
                      <a:pt x="98585" y="123920"/>
                    </a:moveTo>
                    <a:cubicBezTo>
                      <a:pt x="88964" y="131254"/>
                      <a:pt x="76772" y="134874"/>
                      <a:pt x="62103" y="134874"/>
                    </a:cubicBezTo>
                    <a:cubicBezTo>
                      <a:pt x="51721" y="134874"/>
                      <a:pt x="42767" y="133255"/>
                      <a:pt x="35148" y="129921"/>
                    </a:cubicBezTo>
                    <a:cubicBezTo>
                      <a:pt x="27527" y="126587"/>
                      <a:pt x="21146" y="121920"/>
                      <a:pt x="16003" y="115919"/>
                    </a:cubicBezTo>
                    <a:cubicBezTo>
                      <a:pt x="10859" y="109919"/>
                      <a:pt x="6953" y="102775"/>
                      <a:pt x="4382" y="94393"/>
                    </a:cubicBezTo>
                    <a:cubicBezTo>
                      <a:pt x="1810" y="86106"/>
                      <a:pt x="286" y="76962"/>
                      <a:pt x="0" y="67151"/>
                    </a:cubicBezTo>
                    <a:cubicBezTo>
                      <a:pt x="0" y="57341"/>
                      <a:pt x="1524" y="48292"/>
                      <a:pt x="4478" y="40196"/>
                    </a:cubicBezTo>
                    <a:cubicBezTo>
                      <a:pt x="7525" y="32004"/>
                      <a:pt x="11716" y="24956"/>
                      <a:pt x="17050" y="18955"/>
                    </a:cubicBezTo>
                    <a:cubicBezTo>
                      <a:pt x="22479" y="12954"/>
                      <a:pt x="28956" y="8287"/>
                      <a:pt x="36291" y="4953"/>
                    </a:cubicBezTo>
                    <a:cubicBezTo>
                      <a:pt x="43721" y="1619"/>
                      <a:pt x="51817" y="0"/>
                      <a:pt x="60674" y="0"/>
                    </a:cubicBezTo>
                    <a:cubicBezTo>
                      <a:pt x="72200" y="0"/>
                      <a:pt x="81725" y="2381"/>
                      <a:pt x="89249" y="7144"/>
                    </a:cubicBezTo>
                    <a:cubicBezTo>
                      <a:pt x="96870" y="11906"/>
                      <a:pt x="102966" y="18002"/>
                      <a:pt x="107538" y="25241"/>
                    </a:cubicBezTo>
                    <a:cubicBezTo>
                      <a:pt x="112109" y="32576"/>
                      <a:pt x="115253" y="40577"/>
                      <a:pt x="117063" y="49244"/>
                    </a:cubicBezTo>
                    <a:cubicBezTo>
                      <a:pt x="118778" y="57912"/>
                      <a:pt x="119539" y="66199"/>
                      <a:pt x="119158" y="74009"/>
                    </a:cubicBezTo>
                    <a:lnTo>
                      <a:pt x="22385" y="74009"/>
                    </a:lnTo>
                    <a:cubicBezTo>
                      <a:pt x="22194" y="79724"/>
                      <a:pt x="22860" y="85058"/>
                      <a:pt x="24385" y="90107"/>
                    </a:cubicBezTo>
                    <a:cubicBezTo>
                      <a:pt x="25909" y="95250"/>
                      <a:pt x="28290" y="99727"/>
                      <a:pt x="31624" y="103632"/>
                    </a:cubicBezTo>
                    <a:cubicBezTo>
                      <a:pt x="34957" y="107537"/>
                      <a:pt x="39243" y="110681"/>
                      <a:pt x="44387" y="112967"/>
                    </a:cubicBezTo>
                    <a:cubicBezTo>
                      <a:pt x="49626" y="115348"/>
                      <a:pt x="55627" y="116491"/>
                      <a:pt x="62675" y="116491"/>
                    </a:cubicBezTo>
                    <a:cubicBezTo>
                      <a:pt x="71628" y="116491"/>
                      <a:pt x="79058" y="114395"/>
                      <a:pt x="84773" y="110300"/>
                    </a:cubicBezTo>
                    <a:cubicBezTo>
                      <a:pt x="90488" y="106109"/>
                      <a:pt x="94298" y="99822"/>
                      <a:pt x="96203" y="91250"/>
                    </a:cubicBezTo>
                    <a:lnTo>
                      <a:pt x="117158" y="91250"/>
                    </a:lnTo>
                    <a:cubicBezTo>
                      <a:pt x="114491" y="105728"/>
                      <a:pt x="108204" y="116586"/>
                      <a:pt x="98585" y="123920"/>
                    </a:cubicBezTo>
                    <a:moveTo>
                      <a:pt x="93441" y="40958"/>
                    </a:moveTo>
                    <a:cubicBezTo>
                      <a:pt x="91535" y="36481"/>
                      <a:pt x="88964" y="32576"/>
                      <a:pt x="85630" y="29337"/>
                    </a:cubicBezTo>
                    <a:cubicBezTo>
                      <a:pt x="82391" y="26099"/>
                      <a:pt x="78581" y="23527"/>
                      <a:pt x="74200" y="21527"/>
                    </a:cubicBezTo>
                    <a:cubicBezTo>
                      <a:pt x="69724" y="19621"/>
                      <a:pt x="64866" y="18669"/>
                      <a:pt x="59531" y="18669"/>
                    </a:cubicBezTo>
                    <a:cubicBezTo>
                      <a:pt x="54007" y="18669"/>
                      <a:pt x="49054" y="19621"/>
                      <a:pt x="44673" y="21527"/>
                    </a:cubicBezTo>
                    <a:cubicBezTo>
                      <a:pt x="40291" y="23432"/>
                      <a:pt x="36481" y="26099"/>
                      <a:pt x="33242" y="29337"/>
                    </a:cubicBezTo>
                    <a:cubicBezTo>
                      <a:pt x="30099" y="32671"/>
                      <a:pt x="27527" y="36576"/>
                      <a:pt x="25718" y="40958"/>
                    </a:cubicBezTo>
                    <a:cubicBezTo>
                      <a:pt x="23908" y="45339"/>
                      <a:pt x="22765" y="50102"/>
                      <a:pt x="22479" y="55054"/>
                    </a:cubicBezTo>
                    <a:lnTo>
                      <a:pt x="96679" y="55054"/>
                    </a:lnTo>
                    <a:cubicBezTo>
                      <a:pt x="96488" y="50197"/>
                      <a:pt x="95345" y="45434"/>
                      <a:pt x="93441" y="40958"/>
                    </a:cubicBezTo>
                  </a:path>
                </a:pathLst>
              </a:custGeom>
              <a:solidFill>
                <a:srgbClr val="004288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81" name="Group 92"/>
            <p:cNvGrpSpPr/>
            <p:nvPr/>
          </p:nvGrpSpPr>
          <p:grpSpPr>
            <a:xfrm>
              <a:off x="16356240" y="10359720"/>
              <a:ext cx="1820520" cy="590760"/>
              <a:chOff x="16356240" y="10359720"/>
              <a:chExt cx="1820520" cy="590760"/>
            </a:xfrm>
          </p:grpSpPr>
          <p:grpSp>
            <p:nvGrpSpPr>
              <p:cNvPr id="82" name="Graphic 17"/>
              <p:cNvGrpSpPr/>
              <p:nvPr/>
            </p:nvGrpSpPr>
            <p:grpSpPr>
              <a:xfrm>
                <a:off x="16356240" y="10359720"/>
                <a:ext cx="590760" cy="590760"/>
                <a:chOff x="16356240" y="10359720"/>
                <a:chExt cx="590760" cy="590760"/>
              </a:xfrm>
            </p:grpSpPr>
            <p:sp>
              <p:nvSpPr>
                <p:cNvPr id="83" name="Freeform: Shape 113"/>
                <p:cNvSpPr/>
                <p:nvPr/>
              </p:nvSpPr>
              <p:spPr>
                <a:xfrm>
                  <a:off x="16483320" y="10776600"/>
                  <a:ext cx="122040" cy="120600"/>
                </a:xfrm>
                <a:custGeom>
                  <a:avLst/>
                  <a:gdLst/>
                  <a:ahLst/>
                  <a:rect l="l" t="t" r="r" b="b"/>
                  <a:pathLst>
                    <a:path w="392923" h="388524">
                      <a:moveTo>
                        <a:pt x="198224" y="0"/>
                      </a:moveTo>
                      <a:cubicBezTo>
                        <a:pt x="197652" y="0"/>
                        <a:pt x="196985" y="0"/>
                        <a:pt x="196414" y="0"/>
                      </a:cubicBezTo>
                      <a:cubicBezTo>
                        <a:pt x="144598" y="0"/>
                        <a:pt x="95735" y="19717"/>
                        <a:pt x="58778" y="55721"/>
                      </a:cubicBezTo>
                      <a:cubicBezTo>
                        <a:pt x="21344" y="92107"/>
                        <a:pt x="485" y="140684"/>
                        <a:pt x="8" y="192596"/>
                      </a:cubicBezTo>
                      <a:cubicBezTo>
                        <a:pt x="-468" y="244507"/>
                        <a:pt x="19535" y="293465"/>
                        <a:pt x="56301" y="330422"/>
                      </a:cubicBezTo>
                      <a:cubicBezTo>
                        <a:pt x="93068" y="367475"/>
                        <a:pt x="142217" y="388144"/>
                        <a:pt x="194699" y="388525"/>
                      </a:cubicBezTo>
                      <a:cubicBezTo>
                        <a:pt x="195271" y="388525"/>
                        <a:pt x="195938" y="388525"/>
                        <a:pt x="196509" y="388525"/>
                      </a:cubicBezTo>
                      <a:cubicBezTo>
                        <a:pt x="248325" y="388525"/>
                        <a:pt x="297093" y="368808"/>
                        <a:pt x="334145" y="332804"/>
                      </a:cubicBezTo>
                      <a:cubicBezTo>
                        <a:pt x="371579" y="296418"/>
                        <a:pt x="392438" y="247840"/>
                        <a:pt x="392915" y="195929"/>
                      </a:cubicBezTo>
                      <a:cubicBezTo>
                        <a:pt x="393962" y="88868"/>
                        <a:pt x="306618" y="952"/>
                        <a:pt x="198224" y="0"/>
                      </a:cubicBezTo>
                    </a:path>
                  </a:pathLst>
                </a:custGeom>
                <a:solidFill>
                  <a:srgbClr val="094985"/>
                </a:solidFill>
                <a:ln w="9525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84" name="Freeform: Shape 114"/>
                <p:cNvSpPr/>
                <p:nvPr/>
              </p:nvSpPr>
              <p:spPr>
                <a:xfrm>
                  <a:off x="16824960" y="10596960"/>
                  <a:ext cx="122040" cy="120600"/>
                </a:xfrm>
                <a:custGeom>
                  <a:avLst/>
                  <a:gdLst/>
                  <a:ahLst/>
                  <a:rect l="l" t="t" r="r" b="b"/>
                  <a:pathLst>
                    <a:path w="393196" h="388693">
                      <a:moveTo>
                        <a:pt x="28027" y="94488"/>
                      </a:moveTo>
                      <a:cubicBezTo>
                        <a:pt x="1071" y="138970"/>
                        <a:pt x="-6835" y="191262"/>
                        <a:pt x="6024" y="241554"/>
                      </a:cubicBezTo>
                      <a:cubicBezTo>
                        <a:pt x="18788" y="291941"/>
                        <a:pt x="50601" y="334328"/>
                        <a:pt x="95654" y="360997"/>
                      </a:cubicBezTo>
                      <a:cubicBezTo>
                        <a:pt x="140708" y="387667"/>
                        <a:pt x="193571" y="395383"/>
                        <a:pt x="244435" y="382810"/>
                      </a:cubicBezTo>
                      <a:cubicBezTo>
                        <a:pt x="295394" y="370237"/>
                        <a:pt x="338256" y="338709"/>
                        <a:pt x="365212" y="294227"/>
                      </a:cubicBezTo>
                      <a:cubicBezTo>
                        <a:pt x="392168" y="249746"/>
                        <a:pt x="399978" y="197453"/>
                        <a:pt x="387215" y="147161"/>
                      </a:cubicBezTo>
                      <a:cubicBezTo>
                        <a:pt x="374451" y="96774"/>
                        <a:pt x="342638" y="54388"/>
                        <a:pt x="297584" y="27718"/>
                      </a:cubicBezTo>
                      <a:cubicBezTo>
                        <a:pt x="266628" y="9430"/>
                        <a:pt x="232052" y="0"/>
                        <a:pt x="196905" y="0"/>
                      </a:cubicBezTo>
                      <a:cubicBezTo>
                        <a:pt x="180903" y="0"/>
                        <a:pt x="164711" y="2000"/>
                        <a:pt x="148804" y="5906"/>
                      </a:cubicBezTo>
                      <a:cubicBezTo>
                        <a:pt x="97845" y="18479"/>
                        <a:pt x="54983" y="49911"/>
                        <a:pt x="28027" y="94488"/>
                      </a:cubicBezTo>
                    </a:path>
                  </a:pathLst>
                </a:custGeom>
                <a:solidFill>
                  <a:srgbClr val="5692ce"/>
                </a:solidFill>
                <a:ln w="9525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85" name="Freeform: Shape 115"/>
                <p:cNvSpPr/>
                <p:nvPr/>
              </p:nvSpPr>
              <p:spPr>
                <a:xfrm>
                  <a:off x="16688520" y="10419120"/>
                  <a:ext cx="197280" cy="482040"/>
                </a:xfrm>
                <a:custGeom>
                  <a:avLst/>
                  <a:gdLst/>
                  <a:ahLst/>
                  <a:rect l="l" t="t" r="r" b="b"/>
                  <a:pathLst>
                    <a:path w="634180" h="1548122">
                      <a:moveTo>
                        <a:pt x="502732" y="981878"/>
                      </a:moveTo>
                      <a:cubicBezTo>
                        <a:pt x="444154" y="947207"/>
                        <a:pt x="402720" y="891961"/>
                        <a:pt x="386146" y="826525"/>
                      </a:cubicBezTo>
                      <a:cubicBezTo>
                        <a:pt x="369573" y="760993"/>
                        <a:pt x="379669" y="693080"/>
                        <a:pt x="414817" y="635168"/>
                      </a:cubicBezTo>
                      <a:cubicBezTo>
                        <a:pt x="449964" y="577256"/>
                        <a:pt x="505685" y="536298"/>
                        <a:pt x="571979" y="519915"/>
                      </a:cubicBezTo>
                      <a:cubicBezTo>
                        <a:pt x="591791" y="515057"/>
                        <a:pt x="611698" y="512771"/>
                        <a:pt x="631605" y="512581"/>
                      </a:cubicBezTo>
                      <a:lnTo>
                        <a:pt x="634177" y="124151"/>
                      </a:lnTo>
                      <a:cubicBezTo>
                        <a:pt x="635035" y="-1769"/>
                        <a:pt x="466728" y="-47584"/>
                        <a:pt x="402243" y="61000"/>
                      </a:cubicBezTo>
                      <a:lnTo>
                        <a:pt x="17148" y="709177"/>
                      </a:lnTo>
                      <a:cubicBezTo>
                        <a:pt x="-5427" y="747182"/>
                        <a:pt x="-5712" y="794235"/>
                        <a:pt x="16290" y="832526"/>
                      </a:cubicBezTo>
                      <a:lnTo>
                        <a:pt x="392718" y="1485750"/>
                      </a:lnTo>
                      <a:cubicBezTo>
                        <a:pt x="455774" y="1595192"/>
                        <a:pt x="624652" y="1551473"/>
                        <a:pt x="625510" y="1425552"/>
                      </a:cubicBezTo>
                      <a:lnTo>
                        <a:pt x="628272" y="1017692"/>
                      </a:lnTo>
                      <a:cubicBezTo>
                        <a:pt x="584362" y="1016549"/>
                        <a:pt x="541309" y="1004738"/>
                        <a:pt x="502732" y="981878"/>
                      </a:cubicBezTo>
                    </a:path>
                  </a:pathLst>
                </a:custGeom>
                <a:solidFill>
                  <a:srgbClr val="5692ce"/>
                </a:solidFill>
                <a:ln w="9525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86" name="Freeform: Shape 116"/>
                <p:cNvSpPr/>
                <p:nvPr/>
              </p:nvSpPr>
              <p:spPr>
                <a:xfrm>
                  <a:off x="16356240" y="10664640"/>
                  <a:ext cx="428760" cy="285840"/>
                </a:xfrm>
                <a:custGeom>
                  <a:avLst/>
                  <a:gdLst/>
                  <a:ahLst/>
                  <a:rect l="l" t="t" r="r" b="b"/>
                  <a:pathLst>
                    <a:path w="1377541" h="918554">
                      <a:moveTo>
                        <a:pt x="1361325" y="735163"/>
                      </a:moveTo>
                      <a:lnTo>
                        <a:pt x="994041" y="76890"/>
                      </a:lnTo>
                      <a:cubicBezTo>
                        <a:pt x="972514" y="38314"/>
                        <a:pt x="931747" y="14025"/>
                        <a:pt x="887170" y="13263"/>
                      </a:cubicBezTo>
                      <a:lnTo>
                        <a:pt x="126980" y="23"/>
                      </a:lnTo>
                      <a:cubicBezTo>
                        <a:pt x="-369" y="-2263"/>
                        <a:pt x="-48566" y="163663"/>
                        <a:pt x="60496" y="228623"/>
                      </a:cubicBezTo>
                      <a:lnTo>
                        <a:pt x="386346" y="422648"/>
                      </a:lnTo>
                      <a:cubicBezTo>
                        <a:pt x="431685" y="348829"/>
                        <a:pt x="513790" y="299585"/>
                        <a:pt x="607135" y="300537"/>
                      </a:cubicBezTo>
                      <a:cubicBezTo>
                        <a:pt x="748105" y="301775"/>
                        <a:pt x="861739" y="416266"/>
                        <a:pt x="860500" y="555617"/>
                      </a:cubicBezTo>
                      <a:cubicBezTo>
                        <a:pt x="860119" y="601337"/>
                        <a:pt x="847165" y="645056"/>
                        <a:pt x="823924" y="683252"/>
                      </a:cubicBezTo>
                      <a:lnTo>
                        <a:pt x="1188065" y="900136"/>
                      </a:lnTo>
                      <a:cubicBezTo>
                        <a:pt x="1297126" y="965192"/>
                        <a:pt x="1422856" y="845463"/>
                        <a:pt x="1361325" y="735163"/>
                      </a:cubicBezTo>
                    </a:path>
                  </a:pathLst>
                </a:custGeom>
                <a:solidFill>
                  <a:srgbClr val="094985"/>
                </a:solidFill>
                <a:ln w="9525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87" name="Freeform: Shape 117"/>
                <p:cNvSpPr/>
                <p:nvPr/>
              </p:nvSpPr>
              <p:spPr>
                <a:xfrm>
                  <a:off x="16362000" y="10359720"/>
                  <a:ext cx="434880" cy="278280"/>
                </a:xfrm>
                <a:custGeom>
                  <a:avLst/>
                  <a:gdLst/>
                  <a:ahLst/>
                  <a:rect l="l" t="t" r="r" b="b"/>
                  <a:pathLst>
                    <a:path w="1396527" h="894696">
                      <a:moveTo>
                        <a:pt x="1210092" y="16580"/>
                      </a:moveTo>
                      <a:lnTo>
                        <a:pt x="856905" y="213557"/>
                      </a:lnTo>
                      <a:cubicBezTo>
                        <a:pt x="897101" y="288138"/>
                        <a:pt x="899006" y="380816"/>
                        <a:pt x="853095" y="459207"/>
                      </a:cubicBezTo>
                      <a:cubicBezTo>
                        <a:pt x="805756" y="540169"/>
                        <a:pt x="719745" y="585413"/>
                        <a:pt x="631258" y="585413"/>
                      </a:cubicBezTo>
                      <a:cubicBezTo>
                        <a:pt x="587919" y="585413"/>
                        <a:pt x="544009" y="574459"/>
                        <a:pt x="503718" y="551599"/>
                      </a:cubicBezTo>
                      <a:cubicBezTo>
                        <a:pt x="464380" y="529120"/>
                        <a:pt x="433519" y="497783"/>
                        <a:pt x="411993" y="461683"/>
                      </a:cubicBezTo>
                      <a:lnTo>
                        <a:pt x="63568" y="655993"/>
                      </a:lnTo>
                      <a:cubicBezTo>
                        <a:pt x="-47398" y="717906"/>
                        <a:pt x="-3964" y="884974"/>
                        <a:pt x="123385" y="886403"/>
                      </a:cubicBezTo>
                      <a:lnTo>
                        <a:pt x="883671" y="894690"/>
                      </a:lnTo>
                      <a:cubicBezTo>
                        <a:pt x="928248" y="895166"/>
                        <a:pt x="969681" y="872020"/>
                        <a:pt x="992351" y="834111"/>
                      </a:cubicBezTo>
                      <a:lnTo>
                        <a:pt x="1378494" y="186506"/>
                      </a:lnTo>
                      <a:cubicBezTo>
                        <a:pt x="1443264" y="77921"/>
                        <a:pt x="1321059" y="-45237"/>
                        <a:pt x="1210092" y="16580"/>
                      </a:cubicBezTo>
                    </a:path>
                  </a:pathLst>
                </a:custGeom>
                <a:solidFill>
                  <a:srgbClr val="1c7e88"/>
                </a:solidFill>
                <a:ln w="9525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88" name="Freeform: Shape 118"/>
                <p:cNvSpPr/>
                <p:nvPr/>
              </p:nvSpPr>
              <p:spPr>
                <a:xfrm>
                  <a:off x="16497720" y="10402920"/>
                  <a:ext cx="122040" cy="120600"/>
                </a:xfrm>
                <a:custGeom>
                  <a:avLst/>
                  <a:gdLst/>
                  <a:ahLst/>
                  <a:rect l="l" t="t" r="r" b="b"/>
                  <a:pathLst>
                    <a:path w="392970" h="388461">
                      <a:moveTo>
                        <a:pt x="98140" y="362426"/>
                      </a:moveTo>
                      <a:cubicBezTo>
                        <a:pt x="191961" y="416052"/>
                        <a:pt x="312357" y="384143"/>
                        <a:pt x="366649" y="291465"/>
                      </a:cubicBezTo>
                      <a:cubicBezTo>
                        <a:pt x="420847" y="198692"/>
                        <a:pt x="388652" y="79629"/>
                        <a:pt x="294831" y="26003"/>
                      </a:cubicBezTo>
                      <a:cubicBezTo>
                        <a:pt x="263970" y="8382"/>
                        <a:pt x="230156" y="0"/>
                        <a:pt x="196819" y="0"/>
                      </a:cubicBezTo>
                      <a:cubicBezTo>
                        <a:pt x="128905" y="0"/>
                        <a:pt x="62707" y="34766"/>
                        <a:pt x="26321" y="97060"/>
                      </a:cubicBezTo>
                      <a:cubicBezTo>
                        <a:pt x="-27876" y="189738"/>
                        <a:pt x="4318" y="308801"/>
                        <a:pt x="98140" y="362426"/>
                      </a:cubicBezTo>
                    </a:path>
                  </a:pathLst>
                </a:custGeom>
                <a:solidFill>
                  <a:srgbClr val="1c7e88"/>
                </a:solidFill>
                <a:ln w="9525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sp>
            <p:nvSpPr>
              <p:cNvPr id="89" name="Freeform: Shape 95"/>
              <p:cNvSpPr/>
              <p:nvPr/>
            </p:nvSpPr>
            <p:spPr>
              <a:xfrm>
                <a:off x="17070120" y="10432800"/>
                <a:ext cx="84600" cy="189720"/>
              </a:xfrm>
              <a:custGeom>
                <a:avLst/>
                <a:gdLst/>
                <a:ahLst/>
                <a:rect l="l" t="t" r="r" b="b"/>
                <a:pathLst>
                  <a:path w="272891" h="609504">
                    <a:moveTo>
                      <a:pt x="0" y="609505"/>
                    </a:moveTo>
                    <a:lnTo>
                      <a:pt x="0" y="493586"/>
                    </a:lnTo>
                    <a:lnTo>
                      <a:pt x="67246" y="493586"/>
                    </a:lnTo>
                    <a:lnTo>
                      <a:pt x="67246" y="115919"/>
                    </a:lnTo>
                    <a:lnTo>
                      <a:pt x="0" y="115919"/>
                    </a:lnTo>
                    <a:lnTo>
                      <a:pt x="0" y="0"/>
                    </a:lnTo>
                    <a:lnTo>
                      <a:pt x="272891" y="0"/>
                    </a:lnTo>
                    <a:lnTo>
                      <a:pt x="272891" y="115919"/>
                    </a:lnTo>
                    <a:lnTo>
                      <a:pt x="204692" y="115919"/>
                    </a:lnTo>
                    <a:lnTo>
                      <a:pt x="204692" y="493586"/>
                    </a:lnTo>
                    <a:lnTo>
                      <a:pt x="272891" y="493586"/>
                    </a:lnTo>
                    <a:lnTo>
                      <a:pt x="272891" y="60950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grpSp>
            <p:nvGrpSpPr>
              <p:cNvPr id="90" name="Graphic 17"/>
              <p:cNvGrpSpPr/>
              <p:nvPr/>
            </p:nvGrpSpPr>
            <p:grpSpPr>
              <a:xfrm>
                <a:off x="17182800" y="10412640"/>
                <a:ext cx="993960" cy="213480"/>
                <a:chOff x="17182800" y="10412640"/>
                <a:chExt cx="993960" cy="213480"/>
              </a:xfrm>
            </p:grpSpPr>
            <p:sp>
              <p:nvSpPr>
                <p:cNvPr id="91" name="Freeform: Shape 105"/>
                <p:cNvSpPr/>
                <p:nvPr/>
              </p:nvSpPr>
              <p:spPr>
                <a:xfrm>
                  <a:off x="17182800" y="10474920"/>
                  <a:ext cx="129960" cy="147600"/>
                </a:xfrm>
                <a:custGeom>
                  <a:avLst/>
                  <a:gdLst/>
                  <a:ahLst/>
                  <a:rect l="l" t="t" r="r" b="b"/>
                  <a:pathLst>
                    <a:path w="417861" h="474916">
                      <a:moveTo>
                        <a:pt x="0" y="474917"/>
                      </a:moveTo>
                      <a:lnTo>
                        <a:pt x="0" y="11240"/>
                      </a:lnTo>
                      <a:lnTo>
                        <a:pt x="112204" y="11240"/>
                      </a:lnTo>
                      <a:lnTo>
                        <a:pt x="121539" y="70104"/>
                      </a:lnTo>
                      <a:lnTo>
                        <a:pt x="125254" y="70104"/>
                      </a:lnTo>
                      <a:cubicBezTo>
                        <a:pt x="145161" y="51435"/>
                        <a:pt x="166973" y="35052"/>
                        <a:pt x="190690" y="21050"/>
                      </a:cubicBezTo>
                      <a:cubicBezTo>
                        <a:pt x="214408" y="6953"/>
                        <a:pt x="242126" y="0"/>
                        <a:pt x="273939" y="0"/>
                      </a:cubicBezTo>
                      <a:cubicBezTo>
                        <a:pt x="324421" y="0"/>
                        <a:pt x="360997" y="16478"/>
                        <a:pt x="383762" y="49530"/>
                      </a:cubicBezTo>
                      <a:cubicBezTo>
                        <a:pt x="406527" y="82582"/>
                        <a:pt x="417862" y="128397"/>
                        <a:pt x="417862" y="186976"/>
                      </a:cubicBezTo>
                      <a:lnTo>
                        <a:pt x="417862" y="474917"/>
                      </a:lnTo>
                      <a:lnTo>
                        <a:pt x="280416" y="474917"/>
                      </a:lnTo>
                      <a:lnTo>
                        <a:pt x="280416" y="204692"/>
                      </a:lnTo>
                      <a:cubicBezTo>
                        <a:pt x="280416" y="171069"/>
                        <a:pt x="275844" y="148019"/>
                        <a:pt x="266890" y="135541"/>
                      </a:cubicBezTo>
                      <a:cubicBezTo>
                        <a:pt x="257842" y="123063"/>
                        <a:pt x="243364" y="116872"/>
                        <a:pt x="223456" y="116872"/>
                      </a:cubicBezTo>
                      <a:cubicBezTo>
                        <a:pt x="206026" y="116872"/>
                        <a:pt x="191071" y="120777"/>
                        <a:pt x="178594" y="128588"/>
                      </a:cubicBezTo>
                      <a:cubicBezTo>
                        <a:pt x="166116" y="136398"/>
                        <a:pt x="152400" y="147447"/>
                        <a:pt x="137446" y="161735"/>
                      </a:cubicBezTo>
                      <a:lnTo>
                        <a:pt x="137446" y="474917"/>
                      </a:lnTo>
                      <a:lnTo>
                        <a:pt x="0" y="47491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2" name="Freeform: Shape 106"/>
                <p:cNvSpPr/>
                <p:nvPr/>
              </p:nvSpPr>
              <p:spPr>
                <a:xfrm>
                  <a:off x="17336160" y="10474920"/>
                  <a:ext cx="118800" cy="151200"/>
                </a:xfrm>
                <a:custGeom>
                  <a:avLst/>
                  <a:gdLst/>
                  <a:ahLst/>
                  <a:rect l="l" t="t" r="r" b="b"/>
                  <a:pathLst>
                    <a:path w="382238" h="486346">
                      <a:moveTo>
                        <a:pt x="229076" y="486347"/>
                      </a:moveTo>
                      <a:cubicBezTo>
                        <a:pt x="196596" y="486347"/>
                        <a:pt x="166592" y="480917"/>
                        <a:pt x="138874" y="469964"/>
                      </a:cubicBezTo>
                      <a:cubicBezTo>
                        <a:pt x="111157" y="459010"/>
                        <a:pt x="86963" y="443294"/>
                        <a:pt x="66389" y="422719"/>
                      </a:cubicBezTo>
                      <a:cubicBezTo>
                        <a:pt x="45815" y="402146"/>
                        <a:pt x="29623" y="376809"/>
                        <a:pt x="17812" y="346519"/>
                      </a:cubicBezTo>
                      <a:cubicBezTo>
                        <a:pt x="6001" y="316325"/>
                        <a:pt x="0" y="281845"/>
                        <a:pt x="0" y="243173"/>
                      </a:cubicBezTo>
                      <a:cubicBezTo>
                        <a:pt x="0" y="204502"/>
                        <a:pt x="6572" y="170117"/>
                        <a:pt x="19621" y="139827"/>
                      </a:cubicBezTo>
                      <a:cubicBezTo>
                        <a:pt x="32671" y="109633"/>
                        <a:pt x="50292" y="84201"/>
                        <a:pt x="72390" y="63627"/>
                      </a:cubicBezTo>
                      <a:cubicBezTo>
                        <a:pt x="94488" y="43053"/>
                        <a:pt x="120205" y="27337"/>
                        <a:pt x="149542" y="16383"/>
                      </a:cubicBezTo>
                      <a:cubicBezTo>
                        <a:pt x="178879" y="5429"/>
                        <a:pt x="209359" y="0"/>
                        <a:pt x="241173" y="0"/>
                      </a:cubicBezTo>
                      <a:cubicBezTo>
                        <a:pt x="269843" y="0"/>
                        <a:pt x="295180" y="4667"/>
                        <a:pt x="317373" y="14002"/>
                      </a:cubicBezTo>
                      <a:cubicBezTo>
                        <a:pt x="339471" y="23336"/>
                        <a:pt x="359283" y="35242"/>
                        <a:pt x="376714" y="49530"/>
                      </a:cubicBezTo>
                      <a:lnTo>
                        <a:pt x="312230" y="138303"/>
                      </a:lnTo>
                      <a:cubicBezTo>
                        <a:pt x="290417" y="120301"/>
                        <a:pt x="269557" y="111252"/>
                        <a:pt x="249555" y="111252"/>
                      </a:cubicBezTo>
                      <a:cubicBezTo>
                        <a:pt x="215932" y="111252"/>
                        <a:pt x="189357" y="123063"/>
                        <a:pt x="170116" y="146780"/>
                      </a:cubicBezTo>
                      <a:cubicBezTo>
                        <a:pt x="150781" y="170498"/>
                        <a:pt x="141160" y="202597"/>
                        <a:pt x="141160" y="243078"/>
                      </a:cubicBezTo>
                      <a:cubicBezTo>
                        <a:pt x="141160" y="283655"/>
                        <a:pt x="150971" y="315659"/>
                        <a:pt x="170593" y="339376"/>
                      </a:cubicBezTo>
                      <a:cubicBezTo>
                        <a:pt x="190214" y="363093"/>
                        <a:pt x="214979" y="374904"/>
                        <a:pt x="244888" y="374904"/>
                      </a:cubicBezTo>
                      <a:cubicBezTo>
                        <a:pt x="259842" y="374904"/>
                        <a:pt x="274320" y="371570"/>
                        <a:pt x="288322" y="365093"/>
                      </a:cubicBezTo>
                      <a:cubicBezTo>
                        <a:pt x="302419" y="358521"/>
                        <a:pt x="315563" y="350615"/>
                        <a:pt x="328041" y="341281"/>
                      </a:cubicBezTo>
                      <a:lnTo>
                        <a:pt x="382238" y="431006"/>
                      </a:lnTo>
                      <a:cubicBezTo>
                        <a:pt x="359188" y="450914"/>
                        <a:pt x="334232" y="465106"/>
                        <a:pt x="307467" y="473488"/>
                      </a:cubicBezTo>
                      <a:cubicBezTo>
                        <a:pt x="280892" y="482156"/>
                        <a:pt x="254603" y="486347"/>
                        <a:pt x="229076" y="486347"/>
                      </a:cubicBezTo>
                    </a:path>
                  </a:pathLst>
                </a:custGeom>
                <a:solidFill>
                  <a:srgbClr val="000000"/>
                </a:solidFill>
                <a:ln w="9525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3" name="Freeform: Shape 107"/>
                <p:cNvSpPr/>
                <p:nvPr/>
              </p:nvSpPr>
              <p:spPr>
                <a:xfrm>
                  <a:off x="17472960" y="10418760"/>
                  <a:ext cx="60480" cy="207360"/>
                </a:xfrm>
                <a:custGeom>
                  <a:avLst/>
                  <a:gdLst/>
                  <a:ahLst/>
                  <a:rect l="l" t="t" r="r" b="b"/>
                  <a:pathLst>
                    <a:path w="195548" h="666559">
                      <a:moveTo>
                        <a:pt x="126206" y="666560"/>
                      </a:moveTo>
                      <a:cubicBezTo>
                        <a:pt x="102489" y="666560"/>
                        <a:pt x="82582" y="662845"/>
                        <a:pt x="66389" y="655320"/>
                      </a:cubicBezTo>
                      <a:cubicBezTo>
                        <a:pt x="50197" y="647795"/>
                        <a:pt x="37243" y="637413"/>
                        <a:pt x="27622" y="623983"/>
                      </a:cubicBezTo>
                      <a:cubicBezTo>
                        <a:pt x="18002" y="610553"/>
                        <a:pt x="10954" y="594360"/>
                        <a:pt x="6572" y="575405"/>
                      </a:cubicBezTo>
                      <a:cubicBezTo>
                        <a:pt x="2191" y="556355"/>
                        <a:pt x="0" y="535019"/>
                        <a:pt x="0" y="511302"/>
                      </a:cubicBezTo>
                      <a:lnTo>
                        <a:pt x="0" y="0"/>
                      </a:lnTo>
                      <a:lnTo>
                        <a:pt x="137446" y="0"/>
                      </a:lnTo>
                      <a:lnTo>
                        <a:pt x="137446" y="517017"/>
                      </a:lnTo>
                      <a:cubicBezTo>
                        <a:pt x="137446" y="531400"/>
                        <a:pt x="140113" y="541306"/>
                        <a:pt x="145447" y="546926"/>
                      </a:cubicBezTo>
                      <a:cubicBezTo>
                        <a:pt x="150686" y="552545"/>
                        <a:pt x="156115" y="555307"/>
                        <a:pt x="161830" y="555307"/>
                      </a:cubicBezTo>
                      <a:lnTo>
                        <a:pt x="169831" y="555307"/>
                      </a:lnTo>
                      <a:cubicBezTo>
                        <a:pt x="172021" y="555307"/>
                        <a:pt x="174974" y="554641"/>
                        <a:pt x="178689" y="553403"/>
                      </a:cubicBezTo>
                      <a:lnTo>
                        <a:pt x="195548" y="655320"/>
                      </a:lnTo>
                      <a:cubicBezTo>
                        <a:pt x="188023" y="658463"/>
                        <a:pt x="178594" y="661035"/>
                        <a:pt x="166973" y="663226"/>
                      </a:cubicBezTo>
                      <a:cubicBezTo>
                        <a:pt x="155257" y="665512"/>
                        <a:pt x="141732" y="666560"/>
                        <a:pt x="126206" y="666560"/>
                      </a:cubicBezTo>
                    </a:path>
                  </a:pathLst>
                </a:custGeom>
                <a:solidFill>
                  <a:srgbClr val="000000"/>
                </a:solidFill>
                <a:ln w="9525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4" name="Freeform: Shape 108"/>
                <p:cNvSpPr/>
                <p:nvPr/>
              </p:nvSpPr>
              <p:spPr>
                <a:xfrm>
                  <a:off x="17550360" y="10478520"/>
                  <a:ext cx="128880" cy="147600"/>
                </a:xfrm>
                <a:custGeom>
                  <a:avLst/>
                  <a:gdLst/>
                  <a:ahLst/>
                  <a:rect l="l" t="t" r="r" b="b"/>
                  <a:pathLst>
                    <a:path w="415099" h="474916">
                      <a:moveTo>
                        <a:pt x="144018" y="474917"/>
                      </a:moveTo>
                      <a:cubicBezTo>
                        <a:pt x="93536" y="474917"/>
                        <a:pt x="56960" y="458438"/>
                        <a:pt x="34100" y="425386"/>
                      </a:cubicBezTo>
                      <a:cubicBezTo>
                        <a:pt x="11335" y="392335"/>
                        <a:pt x="0" y="346520"/>
                        <a:pt x="0" y="287941"/>
                      </a:cubicBezTo>
                      <a:lnTo>
                        <a:pt x="0" y="0"/>
                      </a:lnTo>
                      <a:lnTo>
                        <a:pt x="137446" y="0"/>
                      </a:lnTo>
                      <a:lnTo>
                        <a:pt x="137446" y="270224"/>
                      </a:lnTo>
                      <a:cubicBezTo>
                        <a:pt x="137446" y="303848"/>
                        <a:pt x="142113" y="326993"/>
                        <a:pt x="151543" y="339376"/>
                      </a:cubicBezTo>
                      <a:cubicBezTo>
                        <a:pt x="160877" y="351854"/>
                        <a:pt x="175546" y="358045"/>
                        <a:pt x="195453" y="358045"/>
                      </a:cubicBezTo>
                      <a:cubicBezTo>
                        <a:pt x="212884" y="358045"/>
                        <a:pt x="227552" y="354044"/>
                        <a:pt x="239363" y="345948"/>
                      </a:cubicBezTo>
                      <a:cubicBezTo>
                        <a:pt x="251174" y="337852"/>
                        <a:pt x="263938" y="324707"/>
                        <a:pt x="277654" y="306705"/>
                      </a:cubicBezTo>
                      <a:lnTo>
                        <a:pt x="277654" y="0"/>
                      </a:lnTo>
                      <a:lnTo>
                        <a:pt x="415100" y="0"/>
                      </a:lnTo>
                      <a:lnTo>
                        <a:pt x="415100" y="463677"/>
                      </a:lnTo>
                      <a:lnTo>
                        <a:pt x="302895" y="463677"/>
                      </a:lnTo>
                      <a:lnTo>
                        <a:pt x="292608" y="399193"/>
                      </a:lnTo>
                      <a:lnTo>
                        <a:pt x="289751" y="399193"/>
                      </a:lnTo>
                      <a:cubicBezTo>
                        <a:pt x="269843" y="422815"/>
                        <a:pt x="248507" y="441389"/>
                        <a:pt x="225743" y="454819"/>
                      </a:cubicBezTo>
                      <a:cubicBezTo>
                        <a:pt x="203073" y="468154"/>
                        <a:pt x="175831" y="474917"/>
                        <a:pt x="144018" y="474917"/>
                      </a:cubicBezTo>
                    </a:path>
                  </a:pathLst>
                </a:custGeom>
                <a:solidFill>
                  <a:srgbClr val="000000"/>
                </a:solidFill>
                <a:ln w="9525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5" name="Freeform: Shape 109"/>
                <p:cNvSpPr/>
                <p:nvPr/>
              </p:nvSpPr>
              <p:spPr>
                <a:xfrm>
                  <a:off x="17699760" y="10474920"/>
                  <a:ext cx="114480" cy="151200"/>
                </a:xfrm>
                <a:custGeom>
                  <a:avLst/>
                  <a:gdLst/>
                  <a:ahLst/>
                  <a:rect l="l" t="t" r="r" b="b"/>
                  <a:pathLst>
                    <a:path w="368141" h="485870">
                      <a:moveTo>
                        <a:pt x="177546" y="485870"/>
                      </a:moveTo>
                      <a:cubicBezTo>
                        <a:pt x="147066" y="485870"/>
                        <a:pt x="115729" y="479965"/>
                        <a:pt x="83629" y="468058"/>
                      </a:cubicBezTo>
                      <a:cubicBezTo>
                        <a:pt x="51530" y="456248"/>
                        <a:pt x="23622" y="440627"/>
                        <a:pt x="0" y="421291"/>
                      </a:cubicBezTo>
                      <a:lnTo>
                        <a:pt x="61722" y="335280"/>
                      </a:lnTo>
                      <a:cubicBezTo>
                        <a:pt x="82868" y="351472"/>
                        <a:pt x="103156" y="363665"/>
                        <a:pt x="122492" y="371761"/>
                      </a:cubicBezTo>
                      <a:cubicBezTo>
                        <a:pt x="141827" y="379857"/>
                        <a:pt x="161449" y="383953"/>
                        <a:pt x="181356" y="383953"/>
                      </a:cubicBezTo>
                      <a:cubicBezTo>
                        <a:pt x="201930" y="383953"/>
                        <a:pt x="216884" y="380524"/>
                        <a:pt x="226219" y="373666"/>
                      </a:cubicBezTo>
                      <a:cubicBezTo>
                        <a:pt x="235553" y="366808"/>
                        <a:pt x="240221" y="357188"/>
                        <a:pt x="240221" y="344710"/>
                      </a:cubicBezTo>
                      <a:cubicBezTo>
                        <a:pt x="240221" y="337185"/>
                        <a:pt x="237554" y="330517"/>
                        <a:pt x="232220" y="324612"/>
                      </a:cubicBezTo>
                      <a:cubicBezTo>
                        <a:pt x="226886" y="318707"/>
                        <a:pt x="219742" y="313277"/>
                        <a:pt x="210788" y="308229"/>
                      </a:cubicBezTo>
                      <a:cubicBezTo>
                        <a:pt x="201739" y="303276"/>
                        <a:pt x="191643" y="298704"/>
                        <a:pt x="180404" y="294703"/>
                      </a:cubicBezTo>
                      <a:cubicBezTo>
                        <a:pt x="169164" y="290608"/>
                        <a:pt x="157639" y="286131"/>
                        <a:pt x="145733" y="281178"/>
                      </a:cubicBezTo>
                      <a:cubicBezTo>
                        <a:pt x="131350" y="275558"/>
                        <a:pt x="117062" y="268986"/>
                        <a:pt x="102775" y="261556"/>
                      </a:cubicBezTo>
                      <a:cubicBezTo>
                        <a:pt x="88392" y="254127"/>
                        <a:pt x="75343" y="244888"/>
                        <a:pt x="63532" y="234029"/>
                      </a:cubicBezTo>
                      <a:cubicBezTo>
                        <a:pt x="51626" y="223075"/>
                        <a:pt x="42005" y="210312"/>
                        <a:pt x="34576" y="195739"/>
                      </a:cubicBezTo>
                      <a:cubicBezTo>
                        <a:pt x="27051" y="181070"/>
                        <a:pt x="23336" y="164116"/>
                        <a:pt x="23336" y="144780"/>
                      </a:cubicBezTo>
                      <a:cubicBezTo>
                        <a:pt x="23336" y="123539"/>
                        <a:pt x="27527" y="103918"/>
                        <a:pt x="36004" y="85915"/>
                      </a:cubicBezTo>
                      <a:cubicBezTo>
                        <a:pt x="44387" y="67818"/>
                        <a:pt x="56388" y="52578"/>
                        <a:pt x="72009" y="40100"/>
                      </a:cubicBezTo>
                      <a:cubicBezTo>
                        <a:pt x="87535" y="27622"/>
                        <a:pt x="106299" y="17812"/>
                        <a:pt x="128111" y="10668"/>
                      </a:cubicBezTo>
                      <a:cubicBezTo>
                        <a:pt x="149924" y="3524"/>
                        <a:pt x="174212" y="0"/>
                        <a:pt x="200978" y="0"/>
                      </a:cubicBezTo>
                      <a:cubicBezTo>
                        <a:pt x="236506" y="0"/>
                        <a:pt x="267653" y="6096"/>
                        <a:pt x="294418" y="18193"/>
                      </a:cubicBezTo>
                      <a:cubicBezTo>
                        <a:pt x="321183" y="30385"/>
                        <a:pt x="344614" y="43910"/>
                        <a:pt x="364522" y="58865"/>
                      </a:cubicBezTo>
                      <a:lnTo>
                        <a:pt x="302800" y="141161"/>
                      </a:lnTo>
                      <a:cubicBezTo>
                        <a:pt x="285941" y="128683"/>
                        <a:pt x="269462" y="119063"/>
                        <a:pt x="253270" y="112204"/>
                      </a:cubicBezTo>
                      <a:cubicBezTo>
                        <a:pt x="237077" y="105346"/>
                        <a:pt x="220885" y="101917"/>
                        <a:pt x="204692" y="101917"/>
                      </a:cubicBezTo>
                      <a:cubicBezTo>
                        <a:pt x="169736" y="101917"/>
                        <a:pt x="152305" y="114109"/>
                        <a:pt x="152305" y="138398"/>
                      </a:cubicBezTo>
                      <a:cubicBezTo>
                        <a:pt x="152305" y="145923"/>
                        <a:pt x="154781" y="152305"/>
                        <a:pt x="159829" y="157543"/>
                      </a:cubicBezTo>
                      <a:cubicBezTo>
                        <a:pt x="164783" y="162877"/>
                        <a:pt x="171450" y="167640"/>
                        <a:pt x="179927" y="172021"/>
                      </a:cubicBezTo>
                      <a:cubicBezTo>
                        <a:pt x="188309" y="176403"/>
                        <a:pt x="198025" y="180594"/>
                        <a:pt x="208883" y="184594"/>
                      </a:cubicBezTo>
                      <a:cubicBezTo>
                        <a:pt x="219742" y="188690"/>
                        <a:pt x="231172" y="192881"/>
                        <a:pt x="242983" y="197263"/>
                      </a:cubicBezTo>
                      <a:cubicBezTo>
                        <a:pt x="257937" y="202882"/>
                        <a:pt x="272701" y="209264"/>
                        <a:pt x="287369" y="216408"/>
                      </a:cubicBezTo>
                      <a:cubicBezTo>
                        <a:pt x="301943" y="223647"/>
                        <a:pt x="315373" y="232505"/>
                        <a:pt x="327565" y="243078"/>
                      </a:cubicBezTo>
                      <a:cubicBezTo>
                        <a:pt x="339757" y="253651"/>
                        <a:pt x="349568" y="266605"/>
                        <a:pt x="356997" y="281845"/>
                      </a:cubicBezTo>
                      <a:cubicBezTo>
                        <a:pt x="364427" y="297180"/>
                        <a:pt x="368141" y="315373"/>
                        <a:pt x="368141" y="336518"/>
                      </a:cubicBezTo>
                      <a:cubicBezTo>
                        <a:pt x="368141" y="357759"/>
                        <a:pt x="364046" y="377285"/>
                        <a:pt x="355949" y="395383"/>
                      </a:cubicBezTo>
                      <a:cubicBezTo>
                        <a:pt x="347853" y="413480"/>
                        <a:pt x="335756" y="429196"/>
                        <a:pt x="319469" y="442627"/>
                      </a:cubicBezTo>
                      <a:cubicBezTo>
                        <a:pt x="303276" y="456057"/>
                        <a:pt x="283274" y="466630"/>
                        <a:pt x="259652" y="474440"/>
                      </a:cubicBezTo>
                      <a:cubicBezTo>
                        <a:pt x="236125" y="481965"/>
                        <a:pt x="208693" y="485870"/>
                        <a:pt x="177546" y="485870"/>
                      </a:cubicBezTo>
                    </a:path>
                  </a:pathLst>
                </a:custGeom>
                <a:solidFill>
                  <a:srgbClr val="000000"/>
                </a:solidFill>
                <a:ln w="9525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6" name="Freeform: Shape 110"/>
                <p:cNvSpPr/>
                <p:nvPr/>
              </p:nvSpPr>
              <p:spPr>
                <a:xfrm>
                  <a:off x="17834040" y="10412640"/>
                  <a:ext cx="49320" cy="209880"/>
                </a:xfrm>
                <a:custGeom>
                  <a:avLst/>
                  <a:gdLst/>
                  <a:ahLst/>
                  <a:rect l="l" t="t" r="r" b="b"/>
                  <a:pathLst>
                    <a:path w="158972" h="674941">
                      <a:moveTo>
                        <a:pt x="11239" y="211264"/>
                      </a:moveTo>
                      <a:lnTo>
                        <a:pt x="148685" y="211264"/>
                      </a:lnTo>
                      <a:lnTo>
                        <a:pt x="148685" y="674942"/>
                      </a:lnTo>
                      <a:lnTo>
                        <a:pt x="11239" y="674942"/>
                      </a:lnTo>
                      <a:lnTo>
                        <a:pt x="11239" y="211264"/>
                      </a:lnTo>
                      <a:close/>
                      <a:moveTo>
                        <a:pt x="79438" y="142970"/>
                      </a:moveTo>
                      <a:cubicBezTo>
                        <a:pt x="56388" y="142970"/>
                        <a:pt x="37433" y="136303"/>
                        <a:pt x="22384" y="122872"/>
                      </a:cubicBezTo>
                      <a:cubicBezTo>
                        <a:pt x="7429" y="109537"/>
                        <a:pt x="0" y="92202"/>
                        <a:pt x="0" y="71057"/>
                      </a:cubicBezTo>
                      <a:cubicBezTo>
                        <a:pt x="0" y="49816"/>
                        <a:pt x="7525" y="32671"/>
                        <a:pt x="22384" y="19622"/>
                      </a:cubicBezTo>
                      <a:cubicBezTo>
                        <a:pt x="37338" y="6572"/>
                        <a:pt x="56388" y="0"/>
                        <a:pt x="79438" y="0"/>
                      </a:cubicBezTo>
                      <a:cubicBezTo>
                        <a:pt x="103156" y="0"/>
                        <a:pt x="122301" y="6572"/>
                        <a:pt x="136970" y="19622"/>
                      </a:cubicBezTo>
                      <a:cubicBezTo>
                        <a:pt x="151638" y="32671"/>
                        <a:pt x="158972" y="49816"/>
                        <a:pt x="158972" y="71057"/>
                      </a:cubicBezTo>
                      <a:cubicBezTo>
                        <a:pt x="158972" y="92297"/>
                        <a:pt x="151638" y="109537"/>
                        <a:pt x="136970" y="122872"/>
                      </a:cubicBezTo>
                      <a:cubicBezTo>
                        <a:pt x="122301" y="136303"/>
                        <a:pt x="103156" y="142970"/>
                        <a:pt x="79438" y="142970"/>
                      </a:cubicBezTo>
                    </a:path>
                  </a:pathLst>
                </a:custGeom>
                <a:solidFill>
                  <a:srgbClr val="000000"/>
                </a:solidFill>
                <a:ln w="9525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7" name="Freeform: Shape 111"/>
                <p:cNvSpPr/>
                <p:nvPr/>
              </p:nvSpPr>
              <p:spPr>
                <a:xfrm>
                  <a:off x="17897400" y="10478520"/>
                  <a:ext cx="145080" cy="144000"/>
                </a:xfrm>
                <a:custGeom>
                  <a:avLst/>
                  <a:gdLst/>
                  <a:ahLst/>
                  <a:rect l="l" t="t" r="r" b="b"/>
                  <a:pathLst>
                    <a:path w="466534" h="463677">
                      <a:moveTo>
                        <a:pt x="156114" y="463677"/>
                      </a:moveTo>
                      <a:lnTo>
                        <a:pt x="0" y="0"/>
                      </a:lnTo>
                      <a:lnTo>
                        <a:pt x="138398" y="0"/>
                      </a:lnTo>
                      <a:lnTo>
                        <a:pt x="198215" y="218789"/>
                      </a:lnTo>
                      <a:cubicBezTo>
                        <a:pt x="204406" y="241840"/>
                        <a:pt x="210502" y="265367"/>
                        <a:pt x="216503" y="289370"/>
                      </a:cubicBezTo>
                      <a:cubicBezTo>
                        <a:pt x="222409" y="313373"/>
                        <a:pt x="228505" y="337471"/>
                        <a:pt x="234696" y="361760"/>
                      </a:cubicBezTo>
                      <a:lnTo>
                        <a:pt x="238410" y="361760"/>
                      </a:lnTo>
                      <a:cubicBezTo>
                        <a:pt x="244030" y="337471"/>
                        <a:pt x="249745" y="313277"/>
                        <a:pt x="255651" y="289370"/>
                      </a:cubicBezTo>
                      <a:cubicBezTo>
                        <a:pt x="261556" y="265367"/>
                        <a:pt x="267652" y="241840"/>
                        <a:pt x="273939" y="218789"/>
                      </a:cubicBezTo>
                      <a:lnTo>
                        <a:pt x="334708" y="0"/>
                      </a:lnTo>
                      <a:lnTo>
                        <a:pt x="466534" y="0"/>
                      </a:lnTo>
                      <a:lnTo>
                        <a:pt x="315087" y="463677"/>
                      </a:lnTo>
                      <a:lnTo>
                        <a:pt x="156114" y="46367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98" name="Freeform: Shape 112"/>
                <p:cNvSpPr/>
                <p:nvPr/>
              </p:nvSpPr>
              <p:spPr>
                <a:xfrm>
                  <a:off x="18047520" y="10474920"/>
                  <a:ext cx="129240" cy="151200"/>
                </a:xfrm>
                <a:custGeom>
                  <a:avLst/>
                  <a:gdLst/>
                  <a:ahLst/>
                  <a:rect l="l" t="t" r="r" b="b"/>
                  <a:pathLst>
                    <a:path w="416146" h="486156">
                      <a:moveTo>
                        <a:pt x="131921" y="192596"/>
                      </a:moveTo>
                      <a:lnTo>
                        <a:pt x="299275" y="192596"/>
                      </a:lnTo>
                      <a:cubicBezTo>
                        <a:pt x="299275" y="166402"/>
                        <a:pt x="293370" y="145256"/>
                        <a:pt x="281464" y="128969"/>
                      </a:cubicBezTo>
                      <a:cubicBezTo>
                        <a:pt x="269653" y="112776"/>
                        <a:pt x="249650" y="104680"/>
                        <a:pt x="221646" y="104680"/>
                      </a:cubicBezTo>
                      <a:cubicBezTo>
                        <a:pt x="199834" y="104680"/>
                        <a:pt x="180689" y="111824"/>
                        <a:pt x="164116" y="126111"/>
                      </a:cubicBezTo>
                      <a:cubicBezTo>
                        <a:pt x="147638" y="140589"/>
                        <a:pt x="136874" y="162687"/>
                        <a:pt x="131921" y="192596"/>
                      </a:cubicBezTo>
                      <a:moveTo>
                        <a:pt x="234696" y="486156"/>
                      </a:moveTo>
                      <a:cubicBezTo>
                        <a:pt x="201644" y="486156"/>
                        <a:pt x="170783" y="480727"/>
                        <a:pt x="142113" y="469773"/>
                      </a:cubicBezTo>
                      <a:cubicBezTo>
                        <a:pt x="113442" y="458819"/>
                        <a:pt x="88487" y="443008"/>
                        <a:pt x="67341" y="422053"/>
                      </a:cubicBezTo>
                      <a:cubicBezTo>
                        <a:pt x="46101" y="401193"/>
                        <a:pt x="29623" y="375761"/>
                        <a:pt x="17812" y="345853"/>
                      </a:cubicBezTo>
                      <a:cubicBezTo>
                        <a:pt x="6000" y="315944"/>
                        <a:pt x="0" y="281654"/>
                        <a:pt x="0" y="242983"/>
                      </a:cubicBezTo>
                      <a:cubicBezTo>
                        <a:pt x="0" y="205645"/>
                        <a:pt x="6191" y="171736"/>
                        <a:pt x="18764" y="141542"/>
                      </a:cubicBezTo>
                      <a:cubicBezTo>
                        <a:pt x="31242" y="111347"/>
                        <a:pt x="47625" y="85820"/>
                        <a:pt x="67818" y="64865"/>
                      </a:cubicBezTo>
                      <a:cubicBezTo>
                        <a:pt x="88106" y="44006"/>
                        <a:pt x="111347" y="28004"/>
                        <a:pt x="137446" y="16764"/>
                      </a:cubicBezTo>
                      <a:cubicBezTo>
                        <a:pt x="163639" y="5525"/>
                        <a:pt x="190785" y="0"/>
                        <a:pt x="218789" y="0"/>
                      </a:cubicBezTo>
                      <a:cubicBezTo>
                        <a:pt x="251840" y="0"/>
                        <a:pt x="280606" y="5620"/>
                        <a:pt x="305276" y="16764"/>
                      </a:cubicBezTo>
                      <a:cubicBezTo>
                        <a:pt x="329850" y="28004"/>
                        <a:pt x="350425" y="43529"/>
                        <a:pt x="366998" y="63532"/>
                      </a:cubicBezTo>
                      <a:cubicBezTo>
                        <a:pt x="383476" y="83439"/>
                        <a:pt x="395859" y="107061"/>
                        <a:pt x="403955" y="134112"/>
                      </a:cubicBezTo>
                      <a:cubicBezTo>
                        <a:pt x="412051" y="161258"/>
                        <a:pt x="416147" y="190691"/>
                        <a:pt x="416147" y="222504"/>
                      </a:cubicBezTo>
                      <a:cubicBezTo>
                        <a:pt x="416147" y="234982"/>
                        <a:pt x="415480" y="246793"/>
                        <a:pt x="414338" y="258032"/>
                      </a:cubicBezTo>
                      <a:cubicBezTo>
                        <a:pt x="413099" y="269177"/>
                        <a:pt x="411861" y="277654"/>
                        <a:pt x="410623" y="283274"/>
                      </a:cubicBezTo>
                      <a:lnTo>
                        <a:pt x="132969" y="283274"/>
                      </a:lnTo>
                      <a:cubicBezTo>
                        <a:pt x="139255" y="316897"/>
                        <a:pt x="153066" y="341662"/>
                        <a:pt x="174593" y="357569"/>
                      </a:cubicBezTo>
                      <a:cubicBezTo>
                        <a:pt x="196024" y="373475"/>
                        <a:pt x="222409" y="381381"/>
                        <a:pt x="253650" y="381381"/>
                      </a:cubicBezTo>
                      <a:cubicBezTo>
                        <a:pt x="286702" y="381381"/>
                        <a:pt x="320040" y="371094"/>
                        <a:pt x="353663" y="350520"/>
                      </a:cubicBezTo>
                      <a:lnTo>
                        <a:pt x="399478" y="433673"/>
                      </a:lnTo>
                      <a:cubicBezTo>
                        <a:pt x="375761" y="449866"/>
                        <a:pt x="349472" y="462629"/>
                        <a:pt x="320516" y="471964"/>
                      </a:cubicBezTo>
                      <a:cubicBezTo>
                        <a:pt x="291274" y="481489"/>
                        <a:pt x="262794" y="486156"/>
                        <a:pt x="234696" y="486156"/>
                      </a:cubicBezTo>
                    </a:path>
                  </a:pathLst>
                </a:custGeom>
                <a:solidFill>
                  <a:srgbClr val="000000"/>
                </a:solidFill>
                <a:ln w="9525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  <p:sp>
            <p:nvSpPr>
              <p:cNvPr id="99" name="Freeform: Shape 97"/>
              <p:cNvSpPr/>
              <p:nvPr/>
            </p:nvSpPr>
            <p:spPr>
              <a:xfrm>
                <a:off x="17065800" y="10704600"/>
                <a:ext cx="119520" cy="189720"/>
              </a:xfrm>
              <a:custGeom>
                <a:avLst/>
                <a:gdLst/>
                <a:ahLst/>
                <a:rect l="l" t="t" r="r" b="b"/>
                <a:pathLst>
                  <a:path w="384143" h="609600">
                    <a:moveTo>
                      <a:pt x="0" y="609600"/>
                    </a:moveTo>
                    <a:lnTo>
                      <a:pt x="0" y="0"/>
                    </a:lnTo>
                    <a:lnTo>
                      <a:pt x="384143" y="0"/>
                    </a:lnTo>
                    <a:lnTo>
                      <a:pt x="384143" y="115919"/>
                    </a:lnTo>
                    <a:lnTo>
                      <a:pt x="137350" y="115919"/>
                    </a:lnTo>
                    <a:lnTo>
                      <a:pt x="137350" y="257080"/>
                    </a:lnTo>
                    <a:lnTo>
                      <a:pt x="348710" y="257080"/>
                    </a:lnTo>
                    <a:lnTo>
                      <a:pt x="348710" y="372999"/>
                    </a:lnTo>
                    <a:lnTo>
                      <a:pt x="137350" y="372999"/>
                    </a:lnTo>
                    <a:lnTo>
                      <a:pt x="137350" y="60960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grpSp>
            <p:nvGrpSpPr>
              <p:cNvPr id="100" name="Graphic 17"/>
              <p:cNvGrpSpPr/>
              <p:nvPr/>
            </p:nvGrpSpPr>
            <p:grpSpPr>
              <a:xfrm>
                <a:off x="17202600" y="10711800"/>
                <a:ext cx="787680" cy="186120"/>
                <a:chOff x="17202600" y="10711800"/>
                <a:chExt cx="787680" cy="186120"/>
              </a:xfrm>
            </p:grpSpPr>
            <p:sp>
              <p:nvSpPr>
                <p:cNvPr id="101" name="Freeform: Shape 99"/>
                <p:cNvSpPr/>
                <p:nvPr/>
              </p:nvSpPr>
              <p:spPr>
                <a:xfrm>
                  <a:off x="17202600" y="10750320"/>
                  <a:ext cx="128880" cy="147600"/>
                </a:xfrm>
                <a:custGeom>
                  <a:avLst/>
                  <a:gdLst/>
                  <a:ahLst/>
                  <a:rect l="l" t="t" r="r" b="b"/>
                  <a:pathLst>
                    <a:path w="415099" h="475011">
                      <a:moveTo>
                        <a:pt x="144018" y="475012"/>
                      </a:moveTo>
                      <a:cubicBezTo>
                        <a:pt x="93536" y="475012"/>
                        <a:pt x="56960" y="458534"/>
                        <a:pt x="34099" y="425482"/>
                      </a:cubicBezTo>
                      <a:cubicBezTo>
                        <a:pt x="11335" y="392430"/>
                        <a:pt x="0" y="346615"/>
                        <a:pt x="0" y="288036"/>
                      </a:cubicBezTo>
                      <a:lnTo>
                        <a:pt x="0" y="0"/>
                      </a:lnTo>
                      <a:lnTo>
                        <a:pt x="137446" y="0"/>
                      </a:lnTo>
                      <a:lnTo>
                        <a:pt x="137446" y="270224"/>
                      </a:lnTo>
                      <a:cubicBezTo>
                        <a:pt x="137446" y="303848"/>
                        <a:pt x="142113" y="326993"/>
                        <a:pt x="151543" y="339376"/>
                      </a:cubicBezTo>
                      <a:cubicBezTo>
                        <a:pt x="160877" y="351854"/>
                        <a:pt x="175546" y="358045"/>
                        <a:pt x="195453" y="358045"/>
                      </a:cubicBezTo>
                      <a:cubicBezTo>
                        <a:pt x="212884" y="358045"/>
                        <a:pt x="227552" y="354044"/>
                        <a:pt x="239363" y="345948"/>
                      </a:cubicBezTo>
                      <a:cubicBezTo>
                        <a:pt x="251174" y="337852"/>
                        <a:pt x="263938" y="324707"/>
                        <a:pt x="277654" y="306705"/>
                      </a:cubicBezTo>
                      <a:lnTo>
                        <a:pt x="277654" y="0"/>
                      </a:lnTo>
                      <a:lnTo>
                        <a:pt x="415099" y="0"/>
                      </a:lnTo>
                      <a:lnTo>
                        <a:pt x="415099" y="463677"/>
                      </a:lnTo>
                      <a:lnTo>
                        <a:pt x="302990" y="463677"/>
                      </a:lnTo>
                      <a:lnTo>
                        <a:pt x="292703" y="399193"/>
                      </a:lnTo>
                      <a:lnTo>
                        <a:pt x="289846" y="399193"/>
                      </a:lnTo>
                      <a:cubicBezTo>
                        <a:pt x="269938" y="422815"/>
                        <a:pt x="248603" y="441388"/>
                        <a:pt x="225838" y="454819"/>
                      </a:cubicBezTo>
                      <a:cubicBezTo>
                        <a:pt x="203073" y="468249"/>
                        <a:pt x="175831" y="475012"/>
                        <a:pt x="144018" y="475012"/>
                      </a:cubicBezTo>
                    </a:path>
                  </a:pathLst>
                </a:custGeom>
                <a:solidFill>
                  <a:srgbClr val="000000"/>
                </a:solidFill>
                <a:ln w="9525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102" name="Freeform: Shape 100"/>
                <p:cNvSpPr/>
                <p:nvPr/>
              </p:nvSpPr>
              <p:spPr>
                <a:xfrm>
                  <a:off x="17351640" y="10711800"/>
                  <a:ext cx="101520" cy="186120"/>
                </a:xfrm>
                <a:custGeom>
                  <a:avLst/>
                  <a:gdLst/>
                  <a:ahLst/>
                  <a:rect l="l" t="t" r="r" b="b"/>
                  <a:pathLst>
                    <a:path w="326421" h="598360">
                      <a:moveTo>
                        <a:pt x="223266" y="598361"/>
                      </a:moveTo>
                      <a:cubicBezTo>
                        <a:pt x="194596" y="598361"/>
                        <a:pt x="170116" y="593979"/>
                        <a:pt x="149923" y="585311"/>
                      </a:cubicBezTo>
                      <a:cubicBezTo>
                        <a:pt x="129635" y="576643"/>
                        <a:pt x="113157" y="564451"/>
                        <a:pt x="100394" y="548830"/>
                      </a:cubicBezTo>
                      <a:cubicBezTo>
                        <a:pt x="87630" y="533209"/>
                        <a:pt x="78296" y="514445"/>
                        <a:pt x="72390" y="492252"/>
                      </a:cubicBezTo>
                      <a:cubicBezTo>
                        <a:pt x="66484" y="470154"/>
                        <a:pt x="63532" y="445675"/>
                        <a:pt x="63532" y="418909"/>
                      </a:cubicBezTo>
                      <a:lnTo>
                        <a:pt x="63532" y="230981"/>
                      </a:lnTo>
                      <a:lnTo>
                        <a:pt x="0" y="230981"/>
                      </a:lnTo>
                      <a:lnTo>
                        <a:pt x="0" y="129064"/>
                      </a:lnTo>
                      <a:lnTo>
                        <a:pt x="71056" y="123444"/>
                      </a:lnTo>
                      <a:lnTo>
                        <a:pt x="86963" y="0"/>
                      </a:lnTo>
                      <a:lnTo>
                        <a:pt x="201073" y="0"/>
                      </a:lnTo>
                      <a:lnTo>
                        <a:pt x="201073" y="123444"/>
                      </a:lnTo>
                      <a:lnTo>
                        <a:pt x="312325" y="123444"/>
                      </a:lnTo>
                      <a:lnTo>
                        <a:pt x="312325" y="230981"/>
                      </a:lnTo>
                      <a:lnTo>
                        <a:pt x="201073" y="230981"/>
                      </a:lnTo>
                      <a:lnTo>
                        <a:pt x="201073" y="417005"/>
                      </a:lnTo>
                      <a:cubicBezTo>
                        <a:pt x="201073" y="443198"/>
                        <a:pt x="206502" y="462058"/>
                        <a:pt x="217361" y="473583"/>
                      </a:cubicBezTo>
                      <a:cubicBezTo>
                        <a:pt x="228314" y="485108"/>
                        <a:pt x="242792" y="490918"/>
                        <a:pt x="260890" y="490918"/>
                      </a:cubicBezTo>
                      <a:cubicBezTo>
                        <a:pt x="268414" y="490918"/>
                        <a:pt x="276034" y="489966"/>
                        <a:pt x="283845" y="488061"/>
                      </a:cubicBezTo>
                      <a:cubicBezTo>
                        <a:pt x="291655" y="486251"/>
                        <a:pt x="298609" y="484061"/>
                        <a:pt x="304895" y="481489"/>
                      </a:cubicBezTo>
                      <a:lnTo>
                        <a:pt x="326422" y="581501"/>
                      </a:lnTo>
                      <a:cubicBezTo>
                        <a:pt x="313944" y="585216"/>
                        <a:pt x="299275" y="589026"/>
                        <a:pt x="282512" y="592741"/>
                      </a:cubicBezTo>
                      <a:cubicBezTo>
                        <a:pt x="265271" y="596455"/>
                        <a:pt x="245650" y="598361"/>
                        <a:pt x="223266" y="598361"/>
                      </a:cubicBezTo>
                    </a:path>
                  </a:pathLst>
                </a:custGeom>
                <a:solidFill>
                  <a:srgbClr val="000000"/>
                </a:solidFill>
                <a:ln w="9525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103" name="Freeform: Shape 101"/>
                <p:cNvSpPr/>
                <p:nvPr/>
              </p:nvSpPr>
              <p:spPr>
                <a:xfrm>
                  <a:off x="17470800" y="10750320"/>
                  <a:ext cx="128880" cy="147600"/>
                </a:xfrm>
                <a:custGeom>
                  <a:avLst/>
                  <a:gdLst/>
                  <a:ahLst/>
                  <a:rect l="l" t="t" r="r" b="b"/>
                  <a:pathLst>
                    <a:path w="415004" h="475011">
                      <a:moveTo>
                        <a:pt x="143923" y="475012"/>
                      </a:moveTo>
                      <a:cubicBezTo>
                        <a:pt x="93441" y="475012"/>
                        <a:pt x="56864" y="458534"/>
                        <a:pt x="34100" y="425482"/>
                      </a:cubicBezTo>
                      <a:cubicBezTo>
                        <a:pt x="11335" y="392430"/>
                        <a:pt x="0" y="346615"/>
                        <a:pt x="0" y="288036"/>
                      </a:cubicBezTo>
                      <a:lnTo>
                        <a:pt x="0" y="0"/>
                      </a:lnTo>
                      <a:lnTo>
                        <a:pt x="137351" y="0"/>
                      </a:lnTo>
                      <a:lnTo>
                        <a:pt x="137351" y="270224"/>
                      </a:lnTo>
                      <a:cubicBezTo>
                        <a:pt x="137351" y="303848"/>
                        <a:pt x="142018" y="326993"/>
                        <a:pt x="151352" y="339376"/>
                      </a:cubicBezTo>
                      <a:cubicBezTo>
                        <a:pt x="160687" y="351854"/>
                        <a:pt x="175355" y="358045"/>
                        <a:pt x="195263" y="358045"/>
                      </a:cubicBezTo>
                      <a:cubicBezTo>
                        <a:pt x="212693" y="358045"/>
                        <a:pt x="227362" y="354044"/>
                        <a:pt x="239173" y="345948"/>
                      </a:cubicBezTo>
                      <a:cubicBezTo>
                        <a:pt x="250984" y="337852"/>
                        <a:pt x="263747" y="324707"/>
                        <a:pt x="277559" y="306705"/>
                      </a:cubicBezTo>
                      <a:lnTo>
                        <a:pt x="277559" y="0"/>
                      </a:lnTo>
                      <a:lnTo>
                        <a:pt x="415004" y="0"/>
                      </a:lnTo>
                      <a:lnTo>
                        <a:pt x="415004" y="463677"/>
                      </a:lnTo>
                      <a:lnTo>
                        <a:pt x="302800" y="463677"/>
                      </a:lnTo>
                      <a:lnTo>
                        <a:pt x="292513" y="399193"/>
                      </a:lnTo>
                      <a:lnTo>
                        <a:pt x="289751" y="399193"/>
                      </a:lnTo>
                      <a:cubicBezTo>
                        <a:pt x="269843" y="422815"/>
                        <a:pt x="248412" y="441388"/>
                        <a:pt x="225647" y="454819"/>
                      </a:cubicBezTo>
                      <a:cubicBezTo>
                        <a:pt x="202978" y="468249"/>
                        <a:pt x="175641" y="475012"/>
                        <a:pt x="143923" y="475012"/>
                      </a:cubicBezTo>
                    </a:path>
                  </a:pathLst>
                </a:custGeom>
                <a:solidFill>
                  <a:srgbClr val="000000"/>
                </a:solidFill>
                <a:ln w="9525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104" name="Freeform: Shape 102"/>
                <p:cNvSpPr/>
                <p:nvPr/>
              </p:nvSpPr>
              <p:spPr>
                <a:xfrm>
                  <a:off x="17632440" y="10746720"/>
                  <a:ext cx="96840" cy="147600"/>
                </a:xfrm>
                <a:custGeom>
                  <a:avLst/>
                  <a:gdLst/>
                  <a:ahLst/>
                  <a:rect l="l" t="t" r="r" b="b"/>
                  <a:pathLst>
                    <a:path w="312229" h="474916">
                      <a:moveTo>
                        <a:pt x="0" y="474917"/>
                      </a:moveTo>
                      <a:lnTo>
                        <a:pt x="0" y="11144"/>
                      </a:lnTo>
                      <a:lnTo>
                        <a:pt x="112204" y="11144"/>
                      </a:lnTo>
                      <a:lnTo>
                        <a:pt x="121539" y="92488"/>
                      </a:lnTo>
                      <a:lnTo>
                        <a:pt x="125254" y="92488"/>
                      </a:lnTo>
                      <a:cubicBezTo>
                        <a:pt x="142113" y="60674"/>
                        <a:pt x="162306" y="37338"/>
                        <a:pt x="186023" y="22384"/>
                      </a:cubicBezTo>
                      <a:cubicBezTo>
                        <a:pt x="209645" y="7429"/>
                        <a:pt x="233363" y="0"/>
                        <a:pt x="257080" y="0"/>
                      </a:cubicBezTo>
                      <a:cubicBezTo>
                        <a:pt x="270129" y="0"/>
                        <a:pt x="280892" y="762"/>
                        <a:pt x="289274" y="2286"/>
                      </a:cubicBezTo>
                      <a:cubicBezTo>
                        <a:pt x="297656" y="3810"/>
                        <a:pt x="305371" y="6191"/>
                        <a:pt x="312230" y="9239"/>
                      </a:cubicBezTo>
                      <a:lnTo>
                        <a:pt x="289846" y="128016"/>
                      </a:lnTo>
                      <a:cubicBezTo>
                        <a:pt x="281083" y="125540"/>
                        <a:pt x="272987" y="123634"/>
                        <a:pt x="265557" y="122396"/>
                      </a:cubicBezTo>
                      <a:cubicBezTo>
                        <a:pt x="258032" y="121158"/>
                        <a:pt x="249364" y="120587"/>
                        <a:pt x="239363" y="120587"/>
                      </a:cubicBezTo>
                      <a:cubicBezTo>
                        <a:pt x="221932" y="120587"/>
                        <a:pt x="203645" y="126778"/>
                        <a:pt x="184690" y="139255"/>
                      </a:cubicBezTo>
                      <a:cubicBezTo>
                        <a:pt x="165640" y="151733"/>
                        <a:pt x="149923" y="173831"/>
                        <a:pt x="137446" y="205645"/>
                      </a:cubicBezTo>
                      <a:lnTo>
                        <a:pt x="137446" y="474917"/>
                      </a:lnTo>
                      <a:lnTo>
                        <a:pt x="0" y="47491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105" name="Freeform: Shape 103"/>
                <p:cNvSpPr/>
                <p:nvPr/>
              </p:nvSpPr>
              <p:spPr>
                <a:xfrm>
                  <a:off x="17734320" y="10746720"/>
                  <a:ext cx="129240" cy="151200"/>
                </a:xfrm>
                <a:custGeom>
                  <a:avLst/>
                  <a:gdLst/>
                  <a:ahLst/>
                  <a:rect l="l" t="t" r="r" b="b"/>
                  <a:pathLst>
                    <a:path w="416147" h="486156">
                      <a:moveTo>
                        <a:pt x="131921" y="192596"/>
                      </a:moveTo>
                      <a:lnTo>
                        <a:pt x="299275" y="192596"/>
                      </a:lnTo>
                      <a:cubicBezTo>
                        <a:pt x="299275" y="166402"/>
                        <a:pt x="293370" y="145256"/>
                        <a:pt x="281464" y="128969"/>
                      </a:cubicBezTo>
                      <a:cubicBezTo>
                        <a:pt x="269653" y="112776"/>
                        <a:pt x="249650" y="104680"/>
                        <a:pt x="221647" y="104680"/>
                      </a:cubicBezTo>
                      <a:cubicBezTo>
                        <a:pt x="199834" y="104680"/>
                        <a:pt x="180689" y="111824"/>
                        <a:pt x="164116" y="126111"/>
                      </a:cubicBezTo>
                      <a:cubicBezTo>
                        <a:pt x="147638" y="140494"/>
                        <a:pt x="136874" y="162592"/>
                        <a:pt x="131921" y="192596"/>
                      </a:cubicBezTo>
                      <a:moveTo>
                        <a:pt x="234696" y="486156"/>
                      </a:moveTo>
                      <a:cubicBezTo>
                        <a:pt x="201644" y="486156"/>
                        <a:pt x="170879" y="480727"/>
                        <a:pt x="142113" y="469773"/>
                      </a:cubicBezTo>
                      <a:cubicBezTo>
                        <a:pt x="113443" y="458819"/>
                        <a:pt x="88487" y="443008"/>
                        <a:pt x="67342" y="422053"/>
                      </a:cubicBezTo>
                      <a:cubicBezTo>
                        <a:pt x="46101" y="401193"/>
                        <a:pt x="29623" y="375761"/>
                        <a:pt x="17812" y="345853"/>
                      </a:cubicBezTo>
                      <a:cubicBezTo>
                        <a:pt x="6001" y="315944"/>
                        <a:pt x="0" y="281654"/>
                        <a:pt x="0" y="242983"/>
                      </a:cubicBezTo>
                      <a:cubicBezTo>
                        <a:pt x="0" y="205645"/>
                        <a:pt x="6191" y="171736"/>
                        <a:pt x="18764" y="141542"/>
                      </a:cubicBezTo>
                      <a:cubicBezTo>
                        <a:pt x="31242" y="111347"/>
                        <a:pt x="47625" y="85820"/>
                        <a:pt x="67818" y="64865"/>
                      </a:cubicBezTo>
                      <a:cubicBezTo>
                        <a:pt x="88106" y="44005"/>
                        <a:pt x="111347" y="28004"/>
                        <a:pt x="137446" y="16764"/>
                      </a:cubicBezTo>
                      <a:cubicBezTo>
                        <a:pt x="163639" y="5525"/>
                        <a:pt x="190786" y="0"/>
                        <a:pt x="218789" y="0"/>
                      </a:cubicBezTo>
                      <a:cubicBezTo>
                        <a:pt x="251841" y="0"/>
                        <a:pt x="280606" y="5620"/>
                        <a:pt x="305276" y="16764"/>
                      </a:cubicBezTo>
                      <a:cubicBezTo>
                        <a:pt x="329851" y="28004"/>
                        <a:pt x="350425" y="43529"/>
                        <a:pt x="366998" y="63532"/>
                      </a:cubicBezTo>
                      <a:cubicBezTo>
                        <a:pt x="383476" y="83439"/>
                        <a:pt x="395859" y="107061"/>
                        <a:pt x="403955" y="134112"/>
                      </a:cubicBezTo>
                      <a:cubicBezTo>
                        <a:pt x="412051" y="161258"/>
                        <a:pt x="416147" y="190691"/>
                        <a:pt x="416147" y="222504"/>
                      </a:cubicBezTo>
                      <a:cubicBezTo>
                        <a:pt x="416147" y="234982"/>
                        <a:pt x="415480" y="246793"/>
                        <a:pt x="414338" y="258032"/>
                      </a:cubicBezTo>
                      <a:cubicBezTo>
                        <a:pt x="413099" y="269176"/>
                        <a:pt x="411861" y="277654"/>
                        <a:pt x="410623" y="283274"/>
                      </a:cubicBezTo>
                      <a:lnTo>
                        <a:pt x="132969" y="283274"/>
                      </a:lnTo>
                      <a:cubicBezTo>
                        <a:pt x="139255" y="316897"/>
                        <a:pt x="153067" y="341662"/>
                        <a:pt x="174593" y="357569"/>
                      </a:cubicBezTo>
                      <a:cubicBezTo>
                        <a:pt x="196120" y="373475"/>
                        <a:pt x="222409" y="381381"/>
                        <a:pt x="253651" y="381381"/>
                      </a:cubicBezTo>
                      <a:cubicBezTo>
                        <a:pt x="286703" y="381381"/>
                        <a:pt x="320040" y="371094"/>
                        <a:pt x="353663" y="350520"/>
                      </a:cubicBezTo>
                      <a:lnTo>
                        <a:pt x="399479" y="433673"/>
                      </a:lnTo>
                      <a:cubicBezTo>
                        <a:pt x="375761" y="449866"/>
                        <a:pt x="349472" y="462629"/>
                        <a:pt x="320516" y="471964"/>
                      </a:cubicBezTo>
                      <a:cubicBezTo>
                        <a:pt x="291274" y="481394"/>
                        <a:pt x="262795" y="486156"/>
                        <a:pt x="234696" y="486156"/>
                      </a:cubicBezTo>
                    </a:path>
                  </a:pathLst>
                </a:custGeom>
                <a:solidFill>
                  <a:srgbClr val="000000"/>
                </a:solidFill>
                <a:ln w="9525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  <p:sp>
              <p:nvSpPr>
                <p:cNvPr id="106" name="Freeform: Shape 104"/>
                <p:cNvSpPr/>
                <p:nvPr/>
              </p:nvSpPr>
              <p:spPr>
                <a:xfrm>
                  <a:off x="17875800" y="10746720"/>
                  <a:ext cx="114480" cy="151200"/>
                </a:xfrm>
                <a:custGeom>
                  <a:avLst/>
                  <a:gdLst/>
                  <a:ahLst/>
                  <a:rect l="l" t="t" r="r" b="b"/>
                  <a:pathLst>
                    <a:path w="368236" h="485870">
                      <a:moveTo>
                        <a:pt x="177546" y="485870"/>
                      </a:moveTo>
                      <a:cubicBezTo>
                        <a:pt x="146971" y="485870"/>
                        <a:pt x="115633" y="479965"/>
                        <a:pt x="83629" y="468059"/>
                      </a:cubicBezTo>
                      <a:cubicBezTo>
                        <a:pt x="51530" y="456248"/>
                        <a:pt x="23622" y="440627"/>
                        <a:pt x="0" y="421291"/>
                      </a:cubicBezTo>
                      <a:lnTo>
                        <a:pt x="61722" y="335280"/>
                      </a:lnTo>
                      <a:cubicBezTo>
                        <a:pt x="82867" y="351473"/>
                        <a:pt x="103156" y="363665"/>
                        <a:pt x="122492" y="371761"/>
                      </a:cubicBezTo>
                      <a:cubicBezTo>
                        <a:pt x="141827" y="379857"/>
                        <a:pt x="161449" y="383953"/>
                        <a:pt x="181356" y="383953"/>
                      </a:cubicBezTo>
                      <a:cubicBezTo>
                        <a:pt x="201930" y="383953"/>
                        <a:pt x="216884" y="380524"/>
                        <a:pt x="226219" y="373666"/>
                      </a:cubicBezTo>
                      <a:cubicBezTo>
                        <a:pt x="235553" y="366808"/>
                        <a:pt x="240221" y="357188"/>
                        <a:pt x="240221" y="344710"/>
                      </a:cubicBezTo>
                      <a:cubicBezTo>
                        <a:pt x="240221" y="337185"/>
                        <a:pt x="237554" y="330517"/>
                        <a:pt x="232315" y="324612"/>
                      </a:cubicBezTo>
                      <a:cubicBezTo>
                        <a:pt x="226981" y="318707"/>
                        <a:pt x="219837" y="313277"/>
                        <a:pt x="210789" y="308229"/>
                      </a:cubicBezTo>
                      <a:cubicBezTo>
                        <a:pt x="201740" y="303276"/>
                        <a:pt x="191643" y="298704"/>
                        <a:pt x="180404" y="294704"/>
                      </a:cubicBezTo>
                      <a:cubicBezTo>
                        <a:pt x="169164" y="290608"/>
                        <a:pt x="157639" y="286131"/>
                        <a:pt x="145828" y="281178"/>
                      </a:cubicBezTo>
                      <a:cubicBezTo>
                        <a:pt x="131445" y="275558"/>
                        <a:pt x="117158" y="268986"/>
                        <a:pt x="102775" y="261557"/>
                      </a:cubicBezTo>
                      <a:cubicBezTo>
                        <a:pt x="88392" y="254127"/>
                        <a:pt x="75343" y="244888"/>
                        <a:pt x="63532" y="234029"/>
                      </a:cubicBezTo>
                      <a:cubicBezTo>
                        <a:pt x="51721" y="223075"/>
                        <a:pt x="42005" y="210312"/>
                        <a:pt x="34576" y="195739"/>
                      </a:cubicBezTo>
                      <a:cubicBezTo>
                        <a:pt x="27051" y="181070"/>
                        <a:pt x="23336" y="164116"/>
                        <a:pt x="23336" y="144780"/>
                      </a:cubicBezTo>
                      <a:cubicBezTo>
                        <a:pt x="23336" y="123539"/>
                        <a:pt x="27527" y="103918"/>
                        <a:pt x="36004" y="85916"/>
                      </a:cubicBezTo>
                      <a:cubicBezTo>
                        <a:pt x="44387" y="67818"/>
                        <a:pt x="56388" y="52578"/>
                        <a:pt x="72009" y="40100"/>
                      </a:cubicBezTo>
                      <a:cubicBezTo>
                        <a:pt x="87630" y="27623"/>
                        <a:pt x="106299" y="17812"/>
                        <a:pt x="128111" y="10668"/>
                      </a:cubicBezTo>
                      <a:cubicBezTo>
                        <a:pt x="149924" y="3524"/>
                        <a:pt x="174212" y="0"/>
                        <a:pt x="201073" y="0"/>
                      </a:cubicBezTo>
                      <a:cubicBezTo>
                        <a:pt x="236601" y="0"/>
                        <a:pt x="267748" y="6096"/>
                        <a:pt x="294513" y="18193"/>
                      </a:cubicBezTo>
                      <a:cubicBezTo>
                        <a:pt x="321278" y="30385"/>
                        <a:pt x="344710" y="43910"/>
                        <a:pt x="364617" y="58865"/>
                      </a:cubicBezTo>
                      <a:lnTo>
                        <a:pt x="302895" y="141161"/>
                      </a:lnTo>
                      <a:cubicBezTo>
                        <a:pt x="286036" y="128683"/>
                        <a:pt x="269558" y="119063"/>
                        <a:pt x="253365" y="112204"/>
                      </a:cubicBezTo>
                      <a:cubicBezTo>
                        <a:pt x="237172" y="105346"/>
                        <a:pt x="220980" y="101917"/>
                        <a:pt x="204788" y="101917"/>
                      </a:cubicBezTo>
                      <a:cubicBezTo>
                        <a:pt x="169831" y="101917"/>
                        <a:pt x="152400" y="114109"/>
                        <a:pt x="152400" y="138398"/>
                      </a:cubicBezTo>
                      <a:cubicBezTo>
                        <a:pt x="152400" y="145923"/>
                        <a:pt x="154876" y="152305"/>
                        <a:pt x="159925" y="157544"/>
                      </a:cubicBezTo>
                      <a:cubicBezTo>
                        <a:pt x="164878" y="162878"/>
                        <a:pt x="171640" y="167640"/>
                        <a:pt x="180022" y="172021"/>
                      </a:cubicBezTo>
                      <a:cubicBezTo>
                        <a:pt x="188404" y="176403"/>
                        <a:pt x="198025" y="180594"/>
                        <a:pt x="208979" y="184595"/>
                      </a:cubicBezTo>
                      <a:cubicBezTo>
                        <a:pt x="219837" y="188690"/>
                        <a:pt x="231267" y="192881"/>
                        <a:pt x="243078" y="197263"/>
                      </a:cubicBezTo>
                      <a:cubicBezTo>
                        <a:pt x="258032" y="202883"/>
                        <a:pt x="272796" y="209264"/>
                        <a:pt x="287465" y="216408"/>
                      </a:cubicBezTo>
                      <a:cubicBezTo>
                        <a:pt x="302038" y="223647"/>
                        <a:pt x="315468" y="232505"/>
                        <a:pt x="327660" y="243078"/>
                      </a:cubicBezTo>
                      <a:cubicBezTo>
                        <a:pt x="339852" y="253651"/>
                        <a:pt x="349663" y="266605"/>
                        <a:pt x="357092" y="281845"/>
                      </a:cubicBezTo>
                      <a:cubicBezTo>
                        <a:pt x="364522" y="297180"/>
                        <a:pt x="368237" y="315373"/>
                        <a:pt x="368237" y="336518"/>
                      </a:cubicBezTo>
                      <a:cubicBezTo>
                        <a:pt x="368237" y="357759"/>
                        <a:pt x="364141" y="377285"/>
                        <a:pt x="356045" y="395383"/>
                      </a:cubicBezTo>
                      <a:cubicBezTo>
                        <a:pt x="347948" y="413480"/>
                        <a:pt x="335757" y="429196"/>
                        <a:pt x="319659" y="442627"/>
                      </a:cubicBezTo>
                      <a:cubicBezTo>
                        <a:pt x="303467" y="456057"/>
                        <a:pt x="283464" y="466630"/>
                        <a:pt x="259747" y="474440"/>
                      </a:cubicBezTo>
                      <a:cubicBezTo>
                        <a:pt x="236125" y="481870"/>
                        <a:pt x="208693" y="485870"/>
                        <a:pt x="177546" y="485870"/>
                      </a:cubicBezTo>
                    </a:path>
                  </a:pathLst>
                </a:custGeom>
                <a:solidFill>
                  <a:srgbClr val="000000"/>
                </a:solidFill>
                <a:ln w="9525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</p:sp>
          </p:grpSp>
        </p:grpSp>
        <p:sp>
          <p:nvSpPr>
            <p:cNvPr id="107" name="Straight Connector 93"/>
            <p:cNvSpPr/>
            <p:nvPr/>
          </p:nvSpPr>
          <p:spPr>
            <a:xfrm>
              <a:off x="18443880" y="10215720"/>
              <a:ext cx="360" cy="878760"/>
            </a:xfrm>
            <a:prstGeom prst="line">
              <a:avLst/>
            </a:prstGeom>
            <a:ln w="6350">
              <a:solidFill>
                <a:srgbClr val="00000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108" name="Straight Connector 74"/>
          <p:cNvSpPr/>
          <p:nvPr/>
        </p:nvSpPr>
        <p:spPr>
          <a:xfrm>
            <a:off x="0" y="325080"/>
            <a:ext cx="593280" cy="360"/>
          </a:xfrm>
          <a:prstGeom prst="line">
            <a:avLst/>
          </a:prstGeom>
          <a:ln w="12700">
            <a:solidFill>
              <a:srgbClr val="228087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12720" y="325080"/>
            <a:ext cx="18876960" cy="1728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en-US" sz="5610" spc="-1" strike="noStrike">
                <a:solidFill>
                  <a:srgbClr val="228087"/>
                </a:solidFill>
                <a:latin typeface="Arial"/>
              </a:rPr>
              <a:t>Click to edit Master title style</a:t>
            </a:r>
            <a:endParaRPr b="0" lang="en-US" sz="56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612720" y="2529000"/>
            <a:ext cx="9231480" cy="72223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>
              <a:lnSpc>
                <a:spcPct val="110000"/>
              </a:lnSpc>
              <a:spcBef>
                <a:spcPts val="1979"/>
              </a:spcBef>
              <a:spcAft>
                <a:spcPts val="660"/>
              </a:spcAft>
              <a:tabLst>
                <a:tab algn="l" pos="0"/>
              </a:tabLst>
            </a:pPr>
            <a:r>
              <a:rPr b="1" lang="en-US" sz="4620" spc="-1" strike="noStrike">
                <a:solidFill>
                  <a:srgbClr val="5692ce"/>
                </a:solidFill>
                <a:latin typeface="Arial"/>
              </a:rPr>
              <a:t>Click to edit Master text styles</a:t>
            </a:r>
            <a:endParaRPr b="1" lang="en-US" sz="4620" spc="-1" strike="noStrike">
              <a:solidFill>
                <a:srgbClr val="5692ce"/>
              </a:solidFill>
              <a:latin typeface="Arial"/>
            </a:endParaRPr>
          </a:p>
          <a:p>
            <a:pPr>
              <a:lnSpc>
                <a:spcPct val="110000"/>
              </a:lnSpc>
              <a:spcBef>
                <a:spcPts val="989"/>
              </a:spcBef>
              <a:spcAft>
                <a:spcPts val="660"/>
              </a:spcAft>
              <a:tabLst>
                <a:tab algn="l" pos="0"/>
              </a:tabLst>
            </a:pPr>
            <a:r>
              <a:rPr b="1" lang="en-US" sz="3959" spc="-1" strike="noStrike">
                <a:solidFill>
                  <a:srgbClr val="000000"/>
                </a:solidFill>
                <a:latin typeface="Arial"/>
              </a:rPr>
              <a:t>Second level</a:t>
            </a:r>
            <a:endParaRPr b="1" lang="en-US" sz="3959" spc="-1" strike="noStrike">
              <a:solidFill>
                <a:srgbClr val="5692ce"/>
              </a:solidFill>
              <a:latin typeface="Arial"/>
            </a:endParaRPr>
          </a:p>
          <a:p>
            <a:pPr>
              <a:lnSpc>
                <a:spcPct val="110000"/>
              </a:lnSpc>
              <a:spcBef>
                <a:spcPts val="329"/>
              </a:spcBef>
              <a:spcAft>
                <a:spcPts val="1318"/>
              </a:spcAft>
              <a:tabLst>
                <a:tab algn="l" pos="0"/>
              </a:tabLst>
            </a:pPr>
            <a:r>
              <a:rPr b="0" lang="en-US" sz="3300" spc="-1" strike="noStrike">
                <a:solidFill>
                  <a:srgbClr val="000000"/>
                </a:solidFill>
                <a:latin typeface="Arial"/>
              </a:rPr>
              <a:t>Third level</a:t>
            </a:r>
            <a:endParaRPr b="1" lang="en-US" sz="3300" spc="-1" strike="noStrike">
              <a:solidFill>
                <a:srgbClr val="5692ce"/>
              </a:solidFill>
              <a:latin typeface="Arial"/>
            </a:endParaRPr>
          </a:p>
          <a:p>
            <a:pPr lvl="3" marL="297000" indent="-296640">
              <a:lnSpc>
                <a:spcPct val="110000"/>
              </a:lnSpc>
              <a:spcBef>
                <a:spcPts val="329"/>
              </a:spcBef>
              <a:spcAft>
                <a:spcPts val="1318"/>
              </a:spcAft>
              <a:buClr>
                <a:srgbClr val="228087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300" spc="-1" strike="noStrike">
                <a:solidFill>
                  <a:srgbClr val="000000"/>
                </a:solidFill>
                <a:latin typeface="Arial"/>
              </a:rPr>
              <a:t>Fourth level</a:t>
            </a:r>
            <a:endParaRPr b="0" lang="en-US" sz="3300" spc="-1" strike="noStrike">
              <a:solidFill>
                <a:srgbClr val="000000"/>
              </a:solidFill>
              <a:latin typeface="Arial"/>
            </a:endParaRPr>
          </a:p>
          <a:p>
            <a:pPr lvl="4" marL="593640" indent="-296640">
              <a:lnSpc>
                <a:spcPct val="110000"/>
              </a:lnSpc>
              <a:spcBef>
                <a:spcPts val="329"/>
              </a:spcBef>
              <a:spcAft>
                <a:spcPts val="1318"/>
              </a:spcAft>
              <a:buClr>
                <a:srgbClr val="228087"/>
              </a:buClr>
              <a:buFont typeface="Arial"/>
              <a:buChar char="–"/>
              <a:tabLst>
                <a:tab algn="l" pos="0"/>
              </a:tabLst>
            </a:pPr>
            <a:r>
              <a:rPr b="0" lang="en-US" sz="3300" spc="-1" strike="noStrike">
                <a:solidFill>
                  <a:srgbClr val="000000"/>
                </a:solidFill>
                <a:latin typeface="Arial"/>
              </a:rPr>
              <a:t>Fifth level</a:t>
            </a:r>
            <a:endParaRPr b="0" lang="en-US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10259640" y="2529000"/>
            <a:ext cx="9231480" cy="72223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>
              <a:lnSpc>
                <a:spcPct val="110000"/>
              </a:lnSpc>
              <a:spcBef>
                <a:spcPts val="1979"/>
              </a:spcBef>
              <a:spcAft>
                <a:spcPts val="660"/>
              </a:spcAft>
              <a:tabLst>
                <a:tab algn="l" pos="0"/>
              </a:tabLst>
            </a:pPr>
            <a:r>
              <a:rPr b="1" lang="en-US" sz="4620" spc="-1" strike="noStrike">
                <a:solidFill>
                  <a:srgbClr val="5692ce"/>
                </a:solidFill>
                <a:latin typeface="Arial"/>
              </a:rPr>
              <a:t>Click to edit Master text styles</a:t>
            </a:r>
            <a:endParaRPr b="1" lang="en-US" sz="4620" spc="-1" strike="noStrike">
              <a:solidFill>
                <a:srgbClr val="5692ce"/>
              </a:solidFill>
              <a:latin typeface="Arial"/>
            </a:endParaRPr>
          </a:p>
          <a:p>
            <a:pPr>
              <a:lnSpc>
                <a:spcPct val="110000"/>
              </a:lnSpc>
              <a:spcBef>
                <a:spcPts val="989"/>
              </a:spcBef>
              <a:spcAft>
                <a:spcPts val="660"/>
              </a:spcAft>
              <a:tabLst>
                <a:tab algn="l" pos="0"/>
              </a:tabLst>
            </a:pPr>
            <a:r>
              <a:rPr b="1" lang="en-US" sz="3959" spc="-1" strike="noStrike">
                <a:solidFill>
                  <a:srgbClr val="000000"/>
                </a:solidFill>
                <a:latin typeface="Arial"/>
              </a:rPr>
              <a:t>Second level</a:t>
            </a:r>
            <a:endParaRPr b="1" lang="en-US" sz="3959" spc="-1" strike="noStrike">
              <a:solidFill>
                <a:srgbClr val="5692ce"/>
              </a:solidFill>
              <a:latin typeface="Arial"/>
            </a:endParaRPr>
          </a:p>
          <a:p>
            <a:pPr>
              <a:lnSpc>
                <a:spcPct val="110000"/>
              </a:lnSpc>
              <a:spcBef>
                <a:spcPts val="329"/>
              </a:spcBef>
              <a:spcAft>
                <a:spcPts val="1318"/>
              </a:spcAft>
              <a:tabLst>
                <a:tab algn="l" pos="0"/>
              </a:tabLst>
            </a:pPr>
            <a:r>
              <a:rPr b="0" lang="en-US" sz="3300" spc="-1" strike="noStrike">
                <a:solidFill>
                  <a:srgbClr val="000000"/>
                </a:solidFill>
                <a:latin typeface="Arial"/>
              </a:rPr>
              <a:t>Third level</a:t>
            </a:r>
            <a:endParaRPr b="1" lang="en-US" sz="3300" spc="-1" strike="noStrike">
              <a:solidFill>
                <a:srgbClr val="5692ce"/>
              </a:solidFill>
              <a:latin typeface="Arial"/>
            </a:endParaRPr>
          </a:p>
          <a:p>
            <a:pPr lvl="3" marL="297000" indent="-296640">
              <a:lnSpc>
                <a:spcPct val="110000"/>
              </a:lnSpc>
              <a:spcBef>
                <a:spcPts val="329"/>
              </a:spcBef>
              <a:spcAft>
                <a:spcPts val="1318"/>
              </a:spcAft>
              <a:buClr>
                <a:srgbClr val="228087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3300" spc="-1" strike="noStrike">
                <a:solidFill>
                  <a:srgbClr val="000000"/>
                </a:solidFill>
                <a:latin typeface="Arial"/>
              </a:rPr>
              <a:t>Fourth level</a:t>
            </a:r>
            <a:endParaRPr b="0" lang="en-US" sz="3300" spc="-1" strike="noStrike">
              <a:solidFill>
                <a:srgbClr val="000000"/>
              </a:solidFill>
              <a:latin typeface="Arial"/>
            </a:endParaRPr>
          </a:p>
          <a:p>
            <a:pPr lvl="4" marL="593640" indent="-296640">
              <a:lnSpc>
                <a:spcPct val="110000"/>
              </a:lnSpc>
              <a:spcBef>
                <a:spcPts val="329"/>
              </a:spcBef>
              <a:spcAft>
                <a:spcPts val="1318"/>
              </a:spcAft>
              <a:buClr>
                <a:srgbClr val="228087"/>
              </a:buClr>
              <a:buFont typeface="Arial"/>
              <a:buChar char="–"/>
              <a:tabLst>
                <a:tab algn="l" pos="0"/>
              </a:tabLst>
            </a:pPr>
            <a:r>
              <a:rPr b="0" lang="en-US" sz="3300" spc="-1" strike="noStrike">
                <a:solidFill>
                  <a:srgbClr val="000000"/>
                </a:solidFill>
                <a:latin typeface="Arial"/>
              </a:rPr>
              <a:t>Fifth level</a:t>
            </a:r>
            <a:endParaRPr b="0" lang="en-US" sz="3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 type="ftr"/>
          </p:nvPr>
        </p:nvSpPr>
        <p:spPr>
          <a:xfrm>
            <a:off x="612720" y="10204560"/>
            <a:ext cx="15062040" cy="6897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>
              <a:lnSpc>
                <a:spcPct val="110000"/>
              </a:lnSpc>
            </a:pPr>
            <a:r>
              <a:rPr b="0" lang="en-GB" sz="2640" spc="-1" strike="noStrike">
                <a:solidFill>
                  <a:srgbClr val="000000"/>
                </a:solidFill>
                <a:latin typeface="Arial"/>
              </a:rPr>
              <a:t>Inclusive Futures PowerPoint template v1.1</a:t>
            </a:r>
            <a:endParaRPr b="0" lang="en-GB" sz="264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6.xml"/><Relationship Id="rId3" Type="http://schemas.openxmlformats.org/officeDocument/2006/relationships/notesSlide" Target="../notesSlides/notesSlide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itle 1"/>
          <p:cNvSpPr txBox="1"/>
          <p:nvPr/>
        </p:nvSpPr>
        <p:spPr>
          <a:xfrm>
            <a:off x="9331920" y="1910160"/>
            <a:ext cx="9000720" cy="439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</a:pPr>
            <a:r>
              <a:rPr b="0" lang="en-GB" sz="9600" spc="-1" strike="noStrike">
                <a:solidFill>
                  <a:srgbClr val="ffffff"/>
                </a:solidFill>
                <a:latin typeface="Arial"/>
              </a:rPr>
              <a:t>Inclusion Works</a:t>
            </a:r>
            <a:endParaRPr b="0" lang="en-US" sz="9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6" name="Text Placeholder 2"/>
          <p:cNvSpPr txBox="1"/>
          <p:nvPr/>
        </p:nvSpPr>
        <p:spPr>
          <a:xfrm>
            <a:off x="9331920" y="6446880"/>
            <a:ext cx="9000720" cy="3595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GB" sz="4000" spc="-1" strike="noStrike">
                <a:solidFill>
                  <a:srgbClr val="ffffff"/>
                </a:solidFill>
                <a:latin typeface="Arial"/>
              </a:rPr>
              <a:t>The role of OPDs in promoting inclusive employment</a:t>
            </a:r>
            <a:endParaRPr b="0" lang="en-US" sz="40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GB" sz="2800" spc="-1" strike="noStrike">
                <a:solidFill>
                  <a:srgbClr val="ffffff"/>
                </a:solidFill>
                <a:latin typeface="Arial"/>
              </a:rPr>
              <a:t>Yeasmin Ara Juthi, Treasurer at the 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GB" sz="2800" spc="-1" strike="noStrike">
                <a:solidFill>
                  <a:srgbClr val="ffffff"/>
                </a:solidFill>
                <a:latin typeface="Arial"/>
              </a:rPr>
              <a:t>Bandhob Organization of Person with Disabilities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itle 1"/>
          <p:cNvSpPr/>
          <p:nvPr/>
        </p:nvSpPr>
        <p:spPr>
          <a:xfrm>
            <a:off x="612720" y="325440"/>
            <a:ext cx="18876960" cy="122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>
              <a:lnSpc>
                <a:spcPct val="100000"/>
              </a:lnSpc>
              <a:spcAft>
                <a:spcPts val="989"/>
              </a:spcAft>
            </a:pPr>
            <a:r>
              <a:rPr b="1" lang="en-GB" sz="4000" spc="-1" strike="noStrike">
                <a:solidFill>
                  <a:srgbClr val="228087"/>
                </a:solidFill>
                <a:latin typeface="Arial"/>
              </a:rPr>
              <a:t>Ways the OPDs in Bangladesh identify and support jobseekers  </a:t>
            </a:r>
            <a:endParaRPr b="0" lang="en-GB" sz="4000" spc="-1" strike="noStrike">
              <a:latin typeface="Arial"/>
            </a:endParaRPr>
          </a:p>
        </p:txBody>
      </p:sp>
      <p:sp>
        <p:nvSpPr>
          <p:cNvPr id="158" name="Text Placeholder 2"/>
          <p:cNvSpPr txBox="1"/>
          <p:nvPr/>
        </p:nvSpPr>
        <p:spPr>
          <a:xfrm>
            <a:off x="612720" y="1555200"/>
            <a:ext cx="18512280" cy="7805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 fontScale="91000"/>
          </a:bodyPr>
          <a:p>
            <a:pPr>
              <a:lnSpc>
                <a:spcPct val="100000"/>
              </a:lnSpc>
              <a:spcBef>
                <a:spcPts val="1979"/>
              </a:spcBef>
              <a:spcAft>
                <a:spcPts val="660"/>
              </a:spcAft>
              <a:tabLst>
                <a:tab algn="l" pos="0"/>
              </a:tabLst>
            </a:pPr>
            <a:endParaRPr b="1" lang="en-US" sz="4620" spc="-1" strike="noStrike">
              <a:solidFill>
                <a:srgbClr val="5692ce"/>
              </a:solidFill>
              <a:latin typeface="Arial"/>
            </a:endParaRPr>
          </a:p>
          <a:p>
            <a:pPr marL="565560" indent="-565200">
              <a:lnSpc>
                <a:spcPct val="100000"/>
              </a:lnSpc>
              <a:spcBef>
                <a:spcPts val="1979"/>
              </a:spcBef>
              <a:spcAft>
                <a:spcPts val="660"/>
              </a:spcAft>
              <a:buClr>
                <a:srgbClr val="000000"/>
              </a:buClr>
              <a:buFont typeface="Arial"/>
              <a:buAutoNum type="arabicPeriod"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Inform all OPD members through OPD’s monthly meeting and in other common gathering and prepare a list of potential jobseekers through mutual discussion.</a:t>
            </a:r>
            <a:endParaRPr b="1" lang="en-US" sz="3200" spc="-1" strike="noStrike">
              <a:solidFill>
                <a:srgbClr val="5692ce"/>
              </a:solidFill>
              <a:latin typeface="Arial"/>
            </a:endParaRPr>
          </a:p>
          <a:p>
            <a:pPr marL="565560" indent="-565200">
              <a:lnSpc>
                <a:spcPct val="100000"/>
              </a:lnSpc>
              <a:spcBef>
                <a:spcPts val="1979"/>
              </a:spcBef>
              <a:spcAft>
                <a:spcPts val="660"/>
              </a:spcAft>
              <a:buClr>
                <a:srgbClr val="000000"/>
              </a:buClr>
              <a:buFont typeface="Arial"/>
              <a:buAutoNum type="arabicPeriod"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After a Primary Survey, OPD leaders select those identified for relevant training (e.g. soft-skill, hard-skills) and provide training with assistance of ADD Bangladesh.</a:t>
            </a:r>
            <a:endParaRPr b="1" lang="en-US" sz="3200" spc="-1" strike="noStrike">
              <a:solidFill>
                <a:srgbClr val="5692ce"/>
              </a:solidFill>
              <a:latin typeface="Arial"/>
            </a:endParaRPr>
          </a:p>
          <a:p>
            <a:pPr marL="565560" indent="-565200">
              <a:lnSpc>
                <a:spcPct val="100000"/>
              </a:lnSpc>
              <a:spcBef>
                <a:spcPts val="1979"/>
              </a:spcBef>
              <a:spcAft>
                <a:spcPts val="660"/>
              </a:spcAft>
              <a:buClr>
                <a:srgbClr val="000000"/>
              </a:buClr>
              <a:buFont typeface="Arial"/>
              <a:buAutoNum type="arabicPeriod"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Before any training, OPD leaders assess the center to for any accessibility issues (i.e. washrooms, ground floor) </a:t>
            </a:r>
            <a:endParaRPr b="1" lang="en-US" sz="3200" spc="-1" strike="noStrike">
              <a:solidFill>
                <a:srgbClr val="5692ce"/>
              </a:solidFill>
              <a:latin typeface="Arial"/>
            </a:endParaRPr>
          </a:p>
          <a:p>
            <a:pPr marL="565560" indent="-565200">
              <a:lnSpc>
                <a:spcPct val="100000"/>
              </a:lnSpc>
              <a:spcBef>
                <a:spcPts val="1979"/>
              </a:spcBef>
              <a:spcAft>
                <a:spcPts val="660"/>
              </a:spcAft>
              <a:buClr>
                <a:srgbClr val="000000"/>
              </a:buClr>
              <a:buFont typeface="Arial"/>
              <a:buAutoNum type="arabicPeriod"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When jobseekers are called for interview, OPD leaders follow-up to ensure proper preparation and to raise confidence</a:t>
            </a:r>
            <a:endParaRPr b="1" lang="en-US" sz="3200" spc="-1" strike="noStrike">
              <a:solidFill>
                <a:srgbClr val="5692ce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979"/>
              </a:spcBef>
              <a:spcAft>
                <a:spcPts val="660"/>
              </a:spcAft>
              <a:tabLst>
                <a:tab algn="l" pos="0"/>
              </a:tabLst>
            </a:pPr>
            <a:endParaRPr b="1" lang="en-US" sz="3200" spc="-1" strike="noStrike">
              <a:solidFill>
                <a:srgbClr val="5692ce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979"/>
              </a:spcBef>
              <a:spcAft>
                <a:spcPts val="660"/>
              </a:spcAft>
              <a:tabLst>
                <a:tab algn="l" pos="0"/>
              </a:tabLst>
            </a:pPr>
            <a:r>
              <a:rPr b="1" lang="en-US" sz="3600" spc="-1" strike="noStrike">
                <a:solidFill>
                  <a:srgbClr val="000000"/>
                </a:solidFill>
                <a:latin typeface="Arial"/>
              </a:rPr>
              <a:t>Over the last year, through Inclusion Work, 103 men and women with disabilities have been employed in different sectors, and approximately 750 (F 325, M 425) potential jobseekers enrolled under 18 OPDs in Bangladesh with the support of the consortium. </a:t>
            </a:r>
            <a:endParaRPr b="1" lang="en-US" sz="3600" spc="-1" strike="noStrike">
              <a:solidFill>
                <a:srgbClr val="5692ce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979"/>
              </a:spcBef>
              <a:spcAft>
                <a:spcPts val="660"/>
              </a:spcAft>
              <a:tabLst>
                <a:tab algn="l" pos="0"/>
              </a:tabLst>
            </a:pPr>
            <a:endParaRPr b="1" lang="en-US" sz="3600" spc="-1" strike="noStrike">
              <a:solidFill>
                <a:srgbClr val="5692ce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itle 1"/>
          <p:cNvSpPr txBox="1"/>
          <p:nvPr/>
        </p:nvSpPr>
        <p:spPr>
          <a:xfrm>
            <a:off x="612720" y="325080"/>
            <a:ext cx="18876960" cy="172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Autofit/>
          </a:bodyPr>
          <a:p>
            <a:pPr>
              <a:lnSpc>
                <a:spcPct val="100000"/>
              </a:lnSpc>
            </a:pPr>
            <a:r>
              <a:rPr b="1" lang="en-GB" sz="5610" spc="-1" strike="noStrike">
                <a:solidFill>
                  <a:srgbClr val="228087"/>
                </a:solidFill>
                <a:latin typeface="Arial"/>
              </a:rPr>
              <a:t>Ways to Lobby with Employers </a:t>
            </a:r>
            <a:endParaRPr b="0" lang="en-US" sz="56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Content Placeholder 2"/>
          <p:cNvSpPr txBox="1"/>
          <p:nvPr/>
        </p:nvSpPr>
        <p:spPr>
          <a:xfrm>
            <a:off x="612720" y="1550160"/>
            <a:ext cx="9231480" cy="8201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Autofit/>
          </a:bodyPr>
          <a:p>
            <a:pPr>
              <a:lnSpc>
                <a:spcPct val="110000"/>
              </a:lnSpc>
              <a:spcBef>
                <a:spcPts val="1979"/>
              </a:spcBef>
              <a:spcAft>
                <a:spcPts val="660"/>
              </a:spcAft>
              <a:tabLst>
                <a:tab algn="l" pos="0"/>
              </a:tabLst>
            </a:pPr>
            <a:endParaRPr b="1" lang="en-US" sz="4620" spc="-1" strike="noStrike">
              <a:solidFill>
                <a:srgbClr val="5692ce"/>
              </a:solidFill>
              <a:latin typeface="Arial"/>
            </a:endParaRPr>
          </a:p>
          <a:p>
            <a:pPr marL="685800" indent="-685440">
              <a:lnSpc>
                <a:spcPct val="110000"/>
              </a:lnSpc>
              <a:spcBef>
                <a:spcPts val="1979"/>
              </a:spcBef>
              <a:spcAft>
                <a:spcPts val="660"/>
              </a:spcAft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GB" sz="4000" spc="-1" strike="noStrike">
                <a:solidFill>
                  <a:srgbClr val="000000"/>
                </a:solidFill>
                <a:latin typeface="Arial"/>
              </a:rPr>
              <a:t>Before visiting an employer, OPD leaders do some internal preparation (e.g. where will they go, relevant employer, how/who will speak, consulting Employment laws, are there any links which can be made).</a:t>
            </a:r>
            <a:endParaRPr b="1" lang="en-US" sz="4000" spc="-1" strike="noStrike">
              <a:solidFill>
                <a:srgbClr val="5692ce"/>
              </a:solidFill>
              <a:latin typeface="Arial"/>
            </a:endParaRPr>
          </a:p>
          <a:p>
            <a:pPr marL="685800" indent="-685440">
              <a:lnSpc>
                <a:spcPct val="110000"/>
              </a:lnSpc>
              <a:spcBef>
                <a:spcPts val="1979"/>
              </a:spcBef>
              <a:spcAft>
                <a:spcPts val="660"/>
              </a:spcAft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GB" sz="4000" spc="-1" strike="noStrike">
                <a:solidFill>
                  <a:srgbClr val="000000"/>
                </a:solidFill>
                <a:latin typeface="Arial"/>
              </a:rPr>
              <a:t>Creating a good relationship with local government.</a:t>
            </a:r>
            <a:endParaRPr b="1" lang="en-US" sz="4000" spc="-1" strike="noStrike">
              <a:solidFill>
                <a:srgbClr val="5692ce"/>
              </a:solidFill>
              <a:latin typeface="Arial"/>
            </a:endParaRPr>
          </a:p>
          <a:p>
            <a:pPr>
              <a:lnSpc>
                <a:spcPct val="110000"/>
              </a:lnSpc>
              <a:spcBef>
                <a:spcPts val="1979"/>
              </a:spcBef>
              <a:spcAft>
                <a:spcPts val="660"/>
              </a:spcAft>
              <a:tabLst>
                <a:tab algn="l" pos="0"/>
              </a:tabLst>
            </a:pPr>
            <a:endParaRPr b="1" lang="en-US" sz="4000" spc="-1" strike="noStrike">
              <a:solidFill>
                <a:srgbClr val="5692ce"/>
              </a:solidFill>
              <a:latin typeface="Arial"/>
            </a:endParaRPr>
          </a:p>
          <a:p>
            <a:pPr>
              <a:lnSpc>
                <a:spcPct val="110000"/>
              </a:lnSpc>
              <a:spcBef>
                <a:spcPts val="1979"/>
              </a:spcBef>
              <a:spcAft>
                <a:spcPts val="660"/>
              </a:spcAft>
              <a:tabLst>
                <a:tab algn="l" pos="0"/>
              </a:tabLst>
            </a:pPr>
            <a:endParaRPr b="1" lang="en-US" sz="4000" spc="-1" strike="noStrike">
              <a:solidFill>
                <a:srgbClr val="5692ce"/>
              </a:solidFill>
              <a:latin typeface="Arial"/>
            </a:endParaRPr>
          </a:p>
        </p:txBody>
      </p:sp>
      <p:sp>
        <p:nvSpPr>
          <p:cNvPr id="161" name="Footer Placeholder 4"/>
          <p:cNvSpPr txBox="1"/>
          <p:nvPr/>
        </p:nvSpPr>
        <p:spPr>
          <a:xfrm>
            <a:off x="612720" y="10294200"/>
            <a:ext cx="15062040" cy="68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>
              <a:lnSpc>
                <a:spcPct val="110000"/>
              </a:lnSpc>
            </a:pPr>
            <a:r>
              <a:rPr b="0" lang="en-GB" sz="2640" spc="-1" strike="noStrike">
                <a:solidFill>
                  <a:srgbClr val="000000"/>
                </a:solidFill>
                <a:latin typeface="Arial"/>
              </a:rPr>
              <a:t>Inclusive Futures</a:t>
            </a:r>
            <a:endParaRPr b="0" lang="en-GB" sz="2640" spc="-1" strike="noStrike">
              <a:latin typeface="Times New Roman"/>
            </a:endParaRPr>
          </a:p>
        </p:txBody>
      </p:sp>
      <p:pic>
        <p:nvPicPr>
          <p:cNvPr id="162" name="Content Placeholder 7" descr=""/>
          <p:cNvPicPr/>
          <p:nvPr/>
        </p:nvPicPr>
        <p:blipFill>
          <a:blip r:embed="rId1"/>
          <a:stretch/>
        </p:blipFill>
        <p:spPr>
          <a:xfrm>
            <a:off x="10988280" y="1550160"/>
            <a:ext cx="7992360" cy="7776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28087"/>
      </a:dk2>
      <a:lt2>
        <a:srgbClr val="ededed"/>
      </a:lt2>
      <a:accent1>
        <a:srgbClr val="228087"/>
      </a:accent1>
      <a:accent2>
        <a:srgbClr val="094985"/>
      </a:accent2>
      <a:accent3>
        <a:srgbClr val="5692ce"/>
      </a:accent3>
      <a:accent4>
        <a:srgbClr val="cb3242"/>
      </a:accent4>
      <a:accent5>
        <a:srgbClr val="6f6f6f"/>
      </a:accent5>
      <a:accent6>
        <a:srgbClr val="b2b2b2"/>
      </a:accent6>
      <a:hlink>
        <a:srgbClr val="094985"/>
      </a:hlink>
      <a:folHlink>
        <a:srgbClr val="094985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DID_Powerpoint_V2</Template>
  <TotalTime>2344</TotalTime>
  <Application>LibreOffice/7.1.4.2$Linux_X86_64 LibreOffice_project/a529a4fab45b75fefc5b6226684193eb000654f6</Application>
  <AppVersion>15.0000</AppVersion>
  <Words>251</Words>
  <Paragraphs>21</Paragraphs>
  <Company>Sightsavers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2019-04-30T10:12:24Z</dcterms:created>
  <dc:creator>Douglas Smith</dc:creator>
  <dc:description/>
  <dc:language>en-GB</dc:language>
  <cp:lastModifiedBy/>
  <dcterms:modified xsi:type="dcterms:W3CDTF">2021-08-03T14:44:06Z</dcterms:modified>
  <cp:revision>53</cp:revision>
  <dc:subject/>
  <dc:title>Includison Works - The role of OPDs in promoting inclusive employment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2019-03-27T00:00:00Z</vt:filetime>
  </property>
  <property fmtid="{D5CDD505-2E9C-101B-9397-08002B2CF9AE}" pid="3" name="Creator">
    <vt:lpwstr>Adobe InDesign CC 14.0 (Macintosh)</vt:lpwstr>
  </property>
  <property fmtid="{D5CDD505-2E9C-101B-9397-08002B2CF9AE}" pid="4" name="LastSaved">
    <vt:filetime>2019-03-28T00:00:00Z</vt:filetime>
  </property>
  <property fmtid="{D5CDD505-2E9C-101B-9397-08002B2CF9AE}" pid="5" name="Notes">
    <vt:r8>3</vt:r8>
  </property>
  <property fmtid="{D5CDD505-2E9C-101B-9397-08002B2CF9AE}" pid="6" name="PresentationFormat">
    <vt:lpwstr>Custom</vt:lpwstr>
  </property>
  <property fmtid="{D5CDD505-2E9C-101B-9397-08002B2CF9AE}" pid="7" name="Slides">
    <vt:i4>3</vt:i4>
  </property>
</Properties>
</file>