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5" d="100"/>
          <a:sy n="95" d="100"/>
        </p:scale>
        <p:origin x="-176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76106-792D-42D8-8322-22786A842F3C}" type="datetimeFigureOut">
              <a:rPr lang="en-GB" smtClean="0"/>
              <a:t>07/05/20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24CB8-F7E0-474B-A587-FEAF3B4A0E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3274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76106-792D-42D8-8322-22786A842F3C}" type="datetimeFigureOut">
              <a:rPr lang="en-GB" smtClean="0"/>
              <a:t>07/05/20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24CB8-F7E0-474B-A587-FEAF3B4A0E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2711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76106-792D-42D8-8322-22786A842F3C}" type="datetimeFigureOut">
              <a:rPr lang="en-GB" smtClean="0"/>
              <a:t>07/05/20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24CB8-F7E0-474B-A587-FEAF3B4A0E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29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76106-792D-42D8-8322-22786A842F3C}" type="datetimeFigureOut">
              <a:rPr lang="en-GB" smtClean="0"/>
              <a:t>07/05/20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24CB8-F7E0-474B-A587-FEAF3B4A0E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7844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76106-792D-42D8-8322-22786A842F3C}" type="datetimeFigureOut">
              <a:rPr lang="en-GB" smtClean="0"/>
              <a:t>07/05/20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24CB8-F7E0-474B-A587-FEAF3B4A0E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765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76106-792D-42D8-8322-22786A842F3C}" type="datetimeFigureOut">
              <a:rPr lang="en-GB" smtClean="0"/>
              <a:t>07/05/20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24CB8-F7E0-474B-A587-FEAF3B4A0E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871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76106-792D-42D8-8322-22786A842F3C}" type="datetimeFigureOut">
              <a:rPr lang="en-GB" smtClean="0"/>
              <a:t>07/05/20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24CB8-F7E0-474B-A587-FEAF3B4A0E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440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76106-792D-42D8-8322-22786A842F3C}" type="datetimeFigureOut">
              <a:rPr lang="en-GB" smtClean="0"/>
              <a:t>07/05/20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24CB8-F7E0-474B-A587-FEAF3B4A0E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0895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76106-792D-42D8-8322-22786A842F3C}" type="datetimeFigureOut">
              <a:rPr lang="en-GB" smtClean="0"/>
              <a:t>07/05/20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24CB8-F7E0-474B-A587-FEAF3B4A0E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8941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76106-792D-42D8-8322-22786A842F3C}" type="datetimeFigureOut">
              <a:rPr lang="en-GB" smtClean="0"/>
              <a:t>07/05/20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24CB8-F7E0-474B-A587-FEAF3B4A0E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1023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76106-792D-42D8-8322-22786A842F3C}" type="datetimeFigureOut">
              <a:rPr lang="en-GB" smtClean="0"/>
              <a:t>07/05/20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24CB8-F7E0-474B-A587-FEAF3B4A0E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5319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76106-792D-42D8-8322-22786A842F3C}" type="datetimeFigureOut">
              <a:rPr lang="en-GB" smtClean="0"/>
              <a:t>07/05/20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24CB8-F7E0-474B-A587-FEAF3B4A0E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406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jpeg"/><Relationship Id="rId6" Type="http://schemas.openxmlformats.org/officeDocument/2006/relationships/image" Target="../media/image5.jpeg"/><Relationship Id="rId7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53F7A0C-75A5-418C-B04A-E25DFF985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Inspection scorecards displaced </a:t>
            </a:r>
            <a:r>
              <a:rPr lang="en-GB"/>
              <a:t>at facilities</a:t>
            </a:r>
            <a:endParaRPr lang="en-GB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1A0AA156-9D73-40CC-BAAE-CC8F78028A8E}"/>
              </a:ext>
            </a:extLst>
          </p:cNvPr>
          <p:cNvGrpSpPr>
            <a:grpSpLocks noChangeAspect="1"/>
          </p:cNvGrpSpPr>
          <p:nvPr/>
        </p:nvGrpSpPr>
        <p:grpSpPr>
          <a:xfrm>
            <a:off x="1600201" y="1872451"/>
            <a:ext cx="5787536" cy="4804119"/>
            <a:chOff x="0" y="0"/>
            <a:chExt cx="7679388" cy="7089975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xmlns="" id="{2890DB7E-A3DE-4C83-A831-74B886158A3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3642687"/>
              <a:ext cx="2436029" cy="3447288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xmlns="" id="{3E027CB0-CA42-4B25-B16A-53D643EE474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43359" y="0"/>
              <a:ext cx="2436029" cy="3447288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xmlns="" id="{F3B4AFCC-9A1F-4BE6-948E-D70A36161CF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21680" y="0"/>
              <a:ext cx="2436029" cy="3447288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xmlns="" id="{A195B98A-29BB-43CE-A247-19F16614128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" y="0"/>
              <a:ext cx="2436029" cy="3447288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xmlns="" id="{8626EA0D-EC1C-4D1E-BB66-C7BEDAEF573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43358" y="3642687"/>
              <a:ext cx="2436029" cy="3447288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xmlns="" id="{92610EBC-547A-4ACC-A8AC-624DF1D22C2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21680" y="3642687"/>
              <a:ext cx="2436029" cy="3447288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1230277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5</Words>
  <Application>Microsoft Macintosh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Inspection scorecards displaced at facilities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Inspection scorecards displaced at facilities</dc:title>
  <dc:creator>Catherine Goodman</dc:creator>
  <cp:lastModifiedBy>Annie</cp:lastModifiedBy>
  <cp:revision>1</cp:revision>
  <dcterms:created xsi:type="dcterms:W3CDTF">2020-04-07T13:44:31Z</dcterms:created>
  <dcterms:modified xsi:type="dcterms:W3CDTF">2020-05-07T08:31:03Z</dcterms:modified>
</cp:coreProperties>
</file>